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43"/>
  </p:notesMasterIdLst>
  <p:sldIdLst>
    <p:sldId id="256" r:id="rId2"/>
    <p:sldId id="258" r:id="rId3"/>
    <p:sldId id="260" r:id="rId4"/>
    <p:sldId id="311" r:id="rId5"/>
    <p:sldId id="267" r:id="rId6"/>
    <p:sldId id="312" r:id="rId7"/>
    <p:sldId id="313" r:id="rId8"/>
    <p:sldId id="314" r:id="rId9"/>
    <p:sldId id="315" r:id="rId10"/>
    <p:sldId id="259" r:id="rId11"/>
    <p:sldId id="316" r:id="rId12"/>
    <p:sldId id="317" r:id="rId13"/>
    <p:sldId id="318" r:id="rId14"/>
    <p:sldId id="319" r:id="rId15"/>
    <p:sldId id="321" r:id="rId16"/>
    <p:sldId id="261" r:id="rId17"/>
    <p:sldId id="320" r:id="rId18"/>
    <p:sldId id="322" r:id="rId19"/>
    <p:sldId id="323" r:id="rId20"/>
    <p:sldId id="324" r:id="rId21"/>
    <p:sldId id="325" r:id="rId22"/>
    <p:sldId id="326" r:id="rId23"/>
    <p:sldId id="327" r:id="rId24"/>
    <p:sldId id="328" r:id="rId25"/>
    <p:sldId id="329" r:id="rId26"/>
    <p:sldId id="330" r:id="rId27"/>
    <p:sldId id="331" r:id="rId28"/>
    <p:sldId id="332" r:id="rId29"/>
    <p:sldId id="333" r:id="rId30"/>
    <p:sldId id="335" r:id="rId31"/>
    <p:sldId id="336" r:id="rId32"/>
    <p:sldId id="334" r:id="rId33"/>
    <p:sldId id="262" r:id="rId34"/>
    <p:sldId id="263" r:id="rId35"/>
    <p:sldId id="264" r:id="rId36"/>
    <p:sldId id="265" r:id="rId37"/>
    <p:sldId id="266" r:id="rId38"/>
    <p:sldId id="268" r:id="rId39"/>
    <p:sldId id="270" r:id="rId40"/>
    <p:sldId id="271" r:id="rId41"/>
    <p:sldId id="290" r:id="rId42"/>
  </p:sldIdLst>
  <p:sldSz cx="9144000" cy="5143500" type="screen16x9"/>
  <p:notesSz cx="6858000" cy="9144000"/>
  <p:embeddedFontLst>
    <p:embeddedFont>
      <p:font typeface="Anaheim" panose="020B0604020202020204" charset="0"/>
      <p:regular r:id="rId44"/>
      <p:bold r:id="rId45"/>
    </p:embeddedFont>
    <p:embeddedFont>
      <p:font typeface="Bebas Neue" panose="020B0606020202050201" pitchFamily="34" charset="0"/>
      <p:regular r:id="rId46"/>
    </p:embeddedFont>
    <p:embeddedFont>
      <p:font typeface="Consolas" panose="020B0609020204030204" pitchFamily="49" charset="0"/>
      <p:regular r:id="rId47"/>
      <p:bold r:id="rId48"/>
      <p:italic r:id="rId49"/>
      <p:boldItalic r:id="rId50"/>
    </p:embeddedFont>
    <p:embeddedFont>
      <p:font typeface="Heebo" pitchFamily="2" charset="-79"/>
      <p:regular r:id="rId51"/>
      <p:bold r:id="rId52"/>
    </p:embeddedFont>
    <p:embeddedFont>
      <p:font typeface="Nunito Light" pitchFamily="2" charset="0"/>
      <p:regular r:id="rId53"/>
      <p:italic r:id="rId54"/>
    </p:embeddedFont>
    <p:embeddedFont>
      <p:font typeface="Sora" panose="020B0604020202020204" charset="0"/>
      <p:regular r:id="rId55"/>
      <p:bold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5115FE5-08FB-48D2-82AC-ED87FE07A3EF}">
  <a:tblStyle styleId="{25115FE5-08FB-48D2-82AC-ED87FE07A3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9EEE966-E6CD-4EFB-BBE7-50C7A90E6F2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033" autoAdjust="0"/>
  </p:normalViewPr>
  <p:slideViewPr>
    <p:cSldViewPr snapToGrid="0">
      <p:cViewPr varScale="1">
        <p:scale>
          <a:sx n="109" d="100"/>
          <a:sy n="109" d="100"/>
        </p:scale>
        <p:origin x="70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5247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0866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8795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27690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5759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43105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19498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99194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52270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8451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e425ec0d3f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e425ec0d3f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95591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3937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3119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12523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3922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257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750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2758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 flipH="1">
            <a:off x="0" y="775"/>
            <a:ext cx="8631900" cy="4632000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16800" y="1143375"/>
            <a:ext cx="3767100" cy="205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16875" y="3290175"/>
            <a:ext cx="3767100" cy="42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 rot="10800000" flipH="1">
            <a:off x="0" y="100"/>
            <a:ext cx="8822400" cy="4896600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993825" y="1074075"/>
            <a:ext cx="3095700" cy="194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1"/>
          </p:nvPr>
        </p:nvSpPr>
        <p:spPr>
          <a:xfrm>
            <a:off x="993824" y="3016425"/>
            <a:ext cx="3095700" cy="10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>
            <a:spLocks noGrp="1"/>
          </p:cNvSpPr>
          <p:nvPr>
            <p:ph type="pic" idx="2"/>
          </p:nvPr>
        </p:nvSpPr>
        <p:spPr>
          <a:xfrm>
            <a:off x="4849581" y="836250"/>
            <a:ext cx="3475200" cy="3471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/>
          <p:nvPr/>
        </p:nvSpPr>
        <p:spPr>
          <a:xfrm rot="10800000" flipH="1">
            <a:off x="0" y="0"/>
            <a:ext cx="8822400" cy="4896600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subTitle" idx="1"/>
          </p:nvPr>
        </p:nvSpPr>
        <p:spPr>
          <a:xfrm>
            <a:off x="4988206" y="2858400"/>
            <a:ext cx="26460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subTitle" idx="2"/>
          </p:nvPr>
        </p:nvSpPr>
        <p:spPr>
          <a:xfrm>
            <a:off x="1600825" y="2858399"/>
            <a:ext cx="2642700" cy="10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subTitle" idx="3"/>
          </p:nvPr>
        </p:nvSpPr>
        <p:spPr>
          <a:xfrm>
            <a:off x="1600825" y="2509850"/>
            <a:ext cx="26427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ubTitle" idx="4"/>
          </p:nvPr>
        </p:nvSpPr>
        <p:spPr>
          <a:xfrm>
            <a:off x="4988209" y="2509840"/>
            <a:ext cx="26460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/>
          <p:nvPr/>
        </p:nvSpPr>
        <p:spPr>
          <a:xfrm rot="10800000" flipH="1">
            <a:off x="0" y="100"/>
            <a:ext cx="8822400" cy="4896600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3"/>
          <p:cNvSpPr txBox="1">
            <a:spLocks noGrp="1"/>
          </p:cNvSpPr>
          <p:nvPr>
            <p:ph type="subTitle" idx="1"/>
          </p:nvPr>
        </p:nvSpPr>
        <p:spPr>
          <a:xfrm>
            <a:off x="898700" y="2991075"/>
            <a:ext cx="2175300" cy="8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subTitle" idx="2"/>
          </p:nvPr>
        </p:nvSpPr>
        <p:spPr>
          <a:xfrm>
            <a:off x="3521622" y="2991075"/>
            <a:ext cx="2175300" cy="8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subTitle" idx="3"/>
          </p:nvPr>
        </p:nvSpPr>
        <p:spPr>
          <a:xfrm>
            <a:off x="6144550" y="2991075"/>
            <a:ext cx="2175300" cy="8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subTitle" idx="4"/>
          </p:nvPr>
        </p:nvSpPr>
        <p:spPr>
          <a:xfrm>
            <a:off x="898700" y="2641587"/>
            <a:ext cx="21753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subTitle" idx="5"/>
          </p:nvPr>
        </p:nvSpPr>
        <p:spPr>
          <a:xfrm>
            <a:off x="3521625" y="2641587"/>
            <a:ext cx="21753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subTitle" idx="6"/>
          </p:nvPr>
        </p:nvSpPr>
        <p:spPr>
          <a:xfrm>
            <a:off x="6144550" y="2641587"/>
            <a:ext cx="21753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" name="Google Shape;115;p23"/>
          <p:cNvSpPr txBox="1"/>
          <p:nvPr/>
        </p:nvSpPr>
        <p:spPr>
          <a:xfrm>
            <a:off x="1367350" y="2189175"/>
            <a:ext cx="408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ebo"/>
              <a:ea typeface="Heebo"/>
              <a:cs typeface="Heebo"/>
              <a:sym typeface="Heeb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 rot="10800000" flipH="1">
            <a:off x="0" y="100"/>
            <a:ext cx="8822400" cy="4896600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subTitle" idx="1"/>
          </p:nvPr>
        </p:nvSpPr>
        <p:spPr>
          <a:xfrm>
            <a:off x="2204650" y="205102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subTitle" idx="2"/>
          </p:nvPr>
        </p:nvSpPr>
        <p:spPr>
          <a:xfrm>
            <a:off x="5666854" y="205102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subTitle" idx="3"/>
          </p:nvPr>
        </p:nvSpPr>
        <p:spPr>
          <a:xfrm>
            <a:off x="2204650" y="3549671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subTitle" idx="4"/>
          </p:nvPr>
        </p:nvSpPr>
        <p:spPr>
          <a:xfrm>
            <a:off x="5666854" y="3549671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subTitle" idx="5"/>
          </p:nvPr>
        </p:nvSpPr>
        <p:spPr>
          <a:xfrm>
            <a:off x="2204650" y="1698845"/>
            <a:ext cx="19782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subTitle" idx="6"/>
          </p:nvPr>
        </p:nvSpPr>
        <p:spPr>
          <a:xfrm>
            <a:off x="2204650" y="3200900"/>
            <a:ext cx="19782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subTitle" idx="7"/>
          </p:nvPr>
        </p:nvSpPr>
        <p:spPr>
          <a:xfrm>
            <a:off x="5666850" y="1698845"/>
            <a:ext cx="19782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subTitle" idx="8"/>
          </p:nvPr>
        </p:nvSpPr>
        <p:spPr>
          <a:xfrm>
            <a:off x="5666850" y="3200900"/>
            <a:ext cx="19782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/>
          <p:nvPr/>
        </p:nvSpPr>
        <p:spPr>
          <a:xfrm rot="10800000" flipH="1">
            <a:off x="0" y="100"/>
            <a:ext cx="8822400" cy="4896600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subTitle" idx="1"/>
          </p:nvPr>
        </p:nvSpPr>
        <p:spPr>
          <a:xfrm>
            <a:off x="1025343" y="2254902"/>
            <a:ext cx="20724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subTitle" idx="2"/>
          </p:nvPr>
        </p:nvSpPr>
        <p:spPr>
          <a:xfrm>
            <a:off x="3572965" y="2254902"/>
            <a:ext cx="20724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subTitle" idx="3"/>
          </p:nvPr>
        </p:nvSpPr>
        <p:spPr>
          <a:xfrm>
            <a:off x="1025338" y="3963474"/>
            <a:ext cx="20724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subTitle" idx="4"/>
          </p:nvPr>
        </p:nvSpPr>
        <p:spPr>
          <a:xfrm>
            <a:off x="3572960" y="3963474"/>
            <a:ext cx="20724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subTitle" idx="5"/>
          </p:nvPr>
        </p:nvSpPr>
        <p:spPr>
          <a:xfrm>
            <a:off x="6119012" y="2254905"/>
            <a:ext cx="2073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6"/>
          </p:nvPr>
        </p:nvSpPr>
        <p:spPr>
          <a:xfrm>
            <a:off x="6119009" y="3963474"/>
            <a:ext cx="20724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subTitle" idx="7"/>
          </p:nvPr>
        </p:nvSpPr>
        <p:spPr>
          <a:xfrm>
            <a:off x="1025343" y="1909588"/>
            <a:ext cx="20757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subTitle" idx="8"/>
          </p:nvPr>
        </p:nvSpPr>
        <p:spPr>
          <a:xfrm>
            <a:off x="3571390" y="1909588"/>
            <a:ext cx="20757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subTitle" idx="9"/>
          </p:nvPr>
        </p:nvSpPr>
        <p:spPr>
          <a:xfrm>
            <a:off x="6117438" y="1909600"/>
            <a:ext cx="20769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subTitle" idx="13"/>
          </p:nvPr>
        </p:nvSpPr>
        <p:spPr>
          <a:xfrm>
            <a:off x="1025343" y="3613225"/>
            <a:ext cx="20757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subTitle" idx="14"/>
          </p:nvPr>
        </p:nvSpPr>
        <p:spPr>
          <a:xfrm>
            <a:off x="3571388" y="3613225"/>
            <a:ext cx="20757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subTitle" idx="15"/>
          </p:nvPr>
        </p:nvSpPr>
        <p:spPr>
          <a:xfrm>
            <a:off x="6117432" y="3613225"/>
            <a:ext cx="20757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/>
          <p:nvPr/>
        </p:nvSpPr>
        <p:spPr>
          <a:xfrm rot="10800000" flipH="1">
            <a:off x="0" y="775"/>
            <a:ext cx="8631900" cy="4632000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9"/>
          <p:cNvSpPr txBox="1">
            <a:spLocks noGrp="1"/>
          </p:cNvSpPr>
          <p:nvPr>
            <p:ph type="title"/>
          </p:nvPr>
        </p:nvSpPr>
        <p:spPr>
          <a:xfrm>
            <a:off x="882131" y="587025"/>
            <a:ext cx="3602700" cy="89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9"/>
          <p:cNvSpPr txBox="1">
            <a:spLocks noGrp="1"/>
          </p:cNvSpPr>
          <p:nvPr>
            <p:ph type="subTitle" idx="1"/>
          </p:nvPr>
        </p:nvSpPr>
        <p:spPr>
          <a:xfrm>
            <a:off x="882125" y="1327725"/>
            <a:ext cx="3602700" cy="11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/>
          <p:nvPr/>
        </p:nvSpPr>
        <p:spPr>
          <a:xfrm rot="10800000" flipH="1">
            <a:off x="0" y="100"/>
            <a:ext cx="8822400" cy="4896600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/>
          <p:nvPr/>
        </p:nvSpPr>
        <p:spPr>
          <a:xfrm rot="10800000">
            <a:off x="321600" y="100"/>
            <a:ext cx="8822400" cy="4896600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/>
          <p:nvPr/>
        </p:nvSpPr>
        <p:spPr>
          <a:xfrm rot="10800000" flipH="1">
            <a:off x="0" y="0"/>
            <a:ext cx="8822400" cy="4896600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subTitle" idx="1"/>
          </p:nvPr>
        </p:nvSpPr>
        <p:spPr>
          <a:xfrm>
            <a:off x="4713246" y="1702700"/>
            <a:ext cx="3369000" cy="25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subTitle" idx="2"/>
          </p:nvPr>
        </p:nvSpPr>
        <p:spPr>
          <a:xfrm>
            <a:off x="1061875" y="1702700"/>
            <a:ext cx="3369000" cy="25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15576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rot="10800000" flipH="1">
            <a:off x="0" y="775"/>
            <a:ext cx="8631900" cy="4632000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916800" y="1987350"/>
            <a:ext cx="3532500" cy="15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921340" y="1059964"/>
            <a:ext cx="1253700" cy="86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916788" y="3527586"/>
            <a:ext cx="4122900" cy="445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 rot="10800000" flipH="1">
            <a:off x="0" y="100"/>
            <a:ext cx="8822400" cy="4896600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1"/>
          </p:nvPr>
        </p:nvSpPr>
        <p:spPr>
          <a:xfrm>
            <a:off x="3933300" y="1728300"/>
            <a:ext cx="4166400" cy="19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 rot="10800000" flipH="1">
            <a:off x="0" y="775"/>
            <a:ext cx="8631900" cy="4632000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930825" y="1737525"/>
            <a:ext cx="4164900" cy="16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 rot="10800000" flipH="1">
            <a:off x="0" y="775"/>
            <a:ext cx="8631900" cy="4632000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3843975" y="1719350"/>
            <a:ext cx="4428600" cy="115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3843975" y="2753050"/>
            <a:ext cx="44286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/>
          <p:nvPr/>
        </p:nvSpPr>
        <p:spPr>
          <a:xfrm rot="10800000" flipH="1">
            <a:off x="0" y="775"/>
            <a:ext cx="8631900" cy="4632000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953250" y="1614325"/>
            <a:ext cx="4566600" cy="10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953250" y="2623125"/>
            <a:ext cx="4566600" cy="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 rot="10800000" flipH="1">
            <a:off x="0" y="100"/>
            <a:ext cx="8822400" cy="4896600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1952100" y="2095325"/>
            <a:ext cx="2151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2"/>
          </p:nvPr>
        </p:nvSpPr>
        <p:spPr>
          <a:xfrm>
            <a:off x="1952100" y="3795751"/>
            <a:ext cx="2154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3" hasCustomPrompt="1"/>
          </p:nvPr>
        </p:nvSpPr>
        <p:spPr>
          <a:xfrm>
            <a:off x="1051734" y="1523777"/>
            <a:ext cx="734700" cy="49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4" hasCustomPrompt="1"/>
          </p:nvPr>
        </p:nvSpPr>
        <p:spPr>
          <a:xfrm>
            <a:off x="1051734" y="3234705"/>
            <a:ext cx="734700" cy="49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5"/>
          </p:nvPr>
        </p:nvSpPr>
        <p:spPr>
          <a:xfrm>
            <a:off x="1952100" y="1487549"/>
            <a:ext cx="2151900" cy="6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6"/>
          </p:nvPr>
        </p:nvSpPr>
        <p:spPr>
          <a:xfrm>
            <a:off x="1952100" y="3190345"/>
            <a:ext cx="2154300" cy="6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7"/>
          </p:nvPr>
        </p:nvSpPr>
        <p:spPr>
          <a:xfrm>
            <a:off x="5934370" y="2095323"/>
            <a:ext cx="215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8"/>
          </p:nvPr>
        </p:nvSpPr>
        <p:spPr>
          <a:xfrm>
            <a:off x="5934370" y="3795754"/>
            <a:ext cx="2157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9" hasCustomPrompt="1"/>
          </p:nvPr>
        </p:nvSpPr>
        <p:spPr>
          <a:xfrm>
            <a:off x="4930309" y="1523777"/>
            <a:ext cx="734700" cy="49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3" hasCustomPrompt="1"/>
          </p:nvPr>
        </p:nvSpPr>
        <p:spPr>
          <a:xfrm>
            <a:off x="4930309" y="3234705"/>
            <a:ext cx="734700" cy="49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4"/>
          </p:nvPr>
        </p:nvSpPr>
        <p:spPr>
          <a:xfrm>
            <a:off x="5934370" y="1487546"/>
            <a:ext cx="2155500" cy="6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5"/>
          </p:nvPr>
        </p:nvSpPr>
        <p:spPr>
          <a:xfrm>
            <a:off x="5934370" y="3190346"/>
            <a:ext cx="2157900" cy="6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 rot="10800000" flipH="1">
            <a:off x="0" y="775"/>
            <a:ext cx="8631900" cy="4632000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4366875" y="3059263"/>
            <a:ext cx="35388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"/>
          </p:nvPr>
        </p:nvSpPr>
        <p:spPr>
          <a:xfrm>
            <a:off x="4366950" y="1552325"/>
            <a:ext cx="3537000" cy="13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ebo"/>
              <a:buChar char="●"/>
              <a:defRPr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ebo"/>
              <a:buChar char="○"/>
              <a:defRPr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ebo"/>
              <a:buChar char="■"/>
              <a:defRPr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ebo"/>
              <a:buChar char="●"/>
              <a:defRPr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ebo"/>
              <a:buChar char="○"/>
              <a:defRPr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ebo"/>
              <a:buChar char="■"/>
              <a:defRPr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ebo"/>
              <a:buChar char="●"/>
              <a:defRPr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ebo"/>
              <a:buChar char="○"/>
              <a:defRPr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eebo"/>
              <a:buChar char="■"/>
              <a:defRPr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7" r:id="rId11"/>
    <p:sldLayoutId id="2147483669" r:id="rId12"/>
    <p:sldLayoutId id="2147483671" r:id="rId13"/>
    <p:sldLayoutId id="2147483672" r:id="rId14"/>
    <p:sldLayoutId id="2147483675" r:id="rId15"/>
    <p:sldLayoutId id="2147483676" r:id="rId16"/>
    <p:sldLayoutId id="2147483677" r:id="rId17"/>
    <p:sldLayoutId id="2147483682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catalog.data.gov/dataset/state-agency-amazon-spend-fiscal-year-25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github.com/MinaTharwat93/Mid-Project---E-Commerce-Ecosystem.git" TargetMode="External"/><Relationship Id="rId4" Type="http://schemas.openxmlformats.org/officeDocument/2006/relationships/hyperlink" Target="https://www.linkedin.com/in/mina-tharwat-aa5a6323a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>
            <a:spLocks noGrp="1"/>
          </p:cNvSpPr>
          <p:nvPr>
            <p:ph type="ctrTitle"/>
          </p:nvPr>
        </p:nvSpPr>
        <p:spPr>
          <a:xfrm>
            <a:off x="165572" y="1740768"/>
            <a:ext cx="5453423" cy="72276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  “ E-Commerce Ecosystem “      </a:t>
            </a:r>
          </a:p>
        </p:txBody>
      </p:sp>
      <p:cxnSp>
        <p:nvCxnSpPr>
          <p:cNvPr id="194" name="Google Shape;194;p35"/>
          <p:cNvCxnSpPr/>
          <p:nvPr/>
        </p:nvCxnSpPr>
        <p:spPr>
          <a:xfrm rot="10800000">
            <a:off x="713225" y="1383525"/>
            <a:ext cx="0" cy="2215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5" name="Google Shape;195;p35"/>
          <p:cNvGrpSpPr/>
          <p:nvPr/>
        </p:nvGrpSpPr>
        <p:grpSpPr>
          <a:xfrm>
            <a:off x="5025326" y="1279091"/>
            <a:ext cx="3311770" cy="2361866"/>
            <a:chOff x="1569950" y="1064475"/>
            <a:chExt cx="2179800" cy="1554575"/>
          </a:xfrm>
        </p:grpSpPr>
        <p:sp>
          <p:nvSpPr>
            <p:cNvPr id="196" name="Google Shape;196;p35"/>
            <p:cNvSpPr/>
            <p:nvPr/>
          </p:nvSpPr>
          <p:spPr>
            <a:xfrm>
              <a:off x="2682675" y="2068650"/>
              <a:ext cx="293475" cy="546975"/>
            </a:xfrm>
            <a:custGeom>
              <a:avLst/>
              <a:gdLst/>
              <a:ahLst/>
              <a:cxnLst/>
              <a:rect l="l" t="t" r="r" b="b"/>
              <a:pathLst>
                <a:path w="11739" h="21879" extrusionOk="0">
                  <a:moveTo>
                    <a:pt x="268" y="0"/>
                  </a:moveTo>
                  <a:lnTo>
                    <a:pt x="0" y="141"/>
                  </a:lnTo>
                  <a:lnTo>
                    <a:pt x="11471" y="21878"/>
                  </a:lnTo>
                  <a:lnTo>
                    <a:pt x="11739" y="21736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5"/>
            <p:cNvSpPr/>
            <p:nvPr/>
          </p:nvSpPr>
          <p:spPr>
            <a:xfrm>
              <a:off x="2676425" y="2068650"/>
              <a:ext cx="280900" cy="546950"/>
            </a:xfrm>
            <a:custGeom>
              <a:avLst/>
              <a:gdLst/>
              <a:ahLst/>
              <a:cxnLst/>
              <a:rect l="l" t="t" r="r" b="b"/>
              <a:pathLst>
                <a:path w="11236" h="21878" extrusionOk="0">
                  <a:moveTo>
                    <a:pt x="10965" y="0"/>
                  </a:moveTo>
                  <a:lnTo>
                    <a:pt x="1" y="21741"/>
                  </a:lnTo>
                  <a:lnTo>
                    <a:pt x="272" y="21877"/>
                  </a:lnTo>
                  <a:lnTo>
                    <a:pt x="11236" y="137"/>
                  </a:lnTo>
                  <a:lnTo>
                    <a:pt x="10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5"/>
            <p:cNvSpPr/>
            <p:nvPr/>
          </p:nvSpPr>
          <p:spPr>
            <a:xfrm>
              <a:off x="2650725" y="2046775"/>
              <a:ext cx="344025" cy="47525"/>
            </a:xfrm>
            <a:custGeom>
              <a:avLst/>
              <a:gdLst/>
              <a:ahLst/>
              <a:cxnLst/>
              <a:rect l="l" t="t" r="r" b="b"/>
              <a:pathLst>
                <a:path w="13761" h="1901" extrusionOk="0">
                  <a:moveTo>
                    <a:pt x="0" y="0"/>
                  </a:moveTo>
                  <a:lnTo>
                    <a:pt x="0" y="1900"/>
                  </a:lnTo>
                  <a:lnTo>
                    <a:pt x="13761" y="1900"/>
                  </a:lnTo>
                  <a:lnTo>
                    <a:pt x="137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5"/>
            <p:cNvSpPr/>
            <p:nvPr/>
          </p:nvSpPr>
          <p:spPr>
            <a:xfrm>
              <a:off x="2399700" y="2290675"/>
              <a:ext cx="125300" cy="203350"/>
            </a:xfrm>
            <a:custGeom>
              <a:avLst/>
              <a:gdLst/>
              <a:ahLst/>
              <a:cxnLst/>
              <a:rect l="l" t="t" r="r" b="b"/>
              <a:pathLst>
                <a:path w="5012" h="8134" extrusionOk="0">
                  <a:moveTo>
                    <a:pt x="4427" y="1"/>
                  </a:moveTo>
                  <a:lnTo>
                    <a:pt x="0" y="256"/>
                  </a:lnTo>
                  <a:lnTo>
                    <a:pt x="1292" y="8133"/>
                  </a:lnTo>
                  <a:lnTo>
                    <a:pt x="5011" y="7978"/>
                  </a:lnTo>
                  <a:lnTo>
                    <a:pt x="4427" y="1"/>
                  </a:lnTo>
                  <a:close/>
                </a:path>
              </a:pathLst>
            </a:custGeom>
            <a:solidFill>
              <a:srgbClr val="E4A4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5"/>
            <p:cNvSpPr/>
            <p:nvPr/>
          </p:nvSpPr>
          <p:spPr>
            <a:xfrm>
              <a:off x="2242775" y="2470950"/>
              <a:ext cx="294500" cy="106050"/>
            </a:xfrm>
            <a:custGeom>
              <a:avLst/>
              <a:gdLst/>
              <a:ahLst/>
              <a:cxnLst/>
              <a:rect l="l" t="t" r="r" b="b"/>
              <a:pathLst>
                <a:path w="11780" h="4242" extrusionOk="0">
                  <a:moveTo>
                    <a:pt x="11345" y="1"/>
                  </a:moveTo>
                  <a:lnTo>
                    <a:pt x="7277" y="48"/>
                  </a:lnTo>
                  <a:lnTo>
                    <a:pt x="662" y="3065"/>
                  </a:lnTo>
                  <a:cubicBezTo>
                    <a:pt x="228" y="3282"/>
                    <a:pt x="0" y="3768"/>
                    <a:pt x="112" y="4241"/>
                  </a:cubicBezTo>
                  <a:lnTo>
                    <a:pt x="11779" y="4241"/>
                  </a:lnTo>
                  <a:lnTo>
                    <a:pt x="113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5"/>
            <p:cNvSpPr/>
            <p:nvPr/>
          </p:nvSpPr>
          <p:spPr>
            <a:xfrm>
              <a:off x="2241850" y="2576925"/>
              <a:ext cx="300600" cy="31400"/>
            </a:xfrm>
            <a:custGeom>
              <a:avLst/>
              <a:gdLst/>
              <a:ahLst/>
              <a:cxnLst/>
              <a:rect l="l" t="t" r="r" b="b"/>
              <a:pathLst>
                <a:path w="12024" h="1256" extrusionOk="0">
                  <a:moveTo>
                    <a:pt x="0" y="0"/>
                  </a:moveTo>
                  <a:lnTo>
                    <a:pt x="0" y="1255"/>
                  </a:lnTo>
                  <a:lnTo>
                    <a:pt x="12023" y="1255"/>
                  </a:lnTo>
                  <a:lnTo>
                    <a:pt x="12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5"/>
            <p:cNvSpPr/>
            <p:nvPr/>
          </p:nvSpPr>
          <p:spPr>
            <a:xfrm>
              <a:off x="2447075" y="2490225"/>
              <a:ext cx="59625" cy="59125"/>
            </a:xfrm>
            <a:custGeom>
              <a:avLst/>
              <a:gdLst/>
              <a:ahLst/>
              <a:cxnLst/>
              <a:rect l="l" t="t" r="r" b="b"/>
              <a:pathLst>
                <a:path w="2385" h="2365" extrusionOk="0">
                  <a:moveTo>
                    <a:pt x="1206" y="303"/>
                  </a:moveTo>
                  <a:cubicBezTo>
                    <a:pt x="1691" y="310"/>
                    <a:pt x="2079" y="711"/>
                    <a:pt x="2072" y="1197"/>
                  </a:cubicBezTo>
                  <a:cubicBezTo>
                    <a:pt x="2069" y="1432"/>
                    <a:pt x="1973" y="1651"/>
                    <a:pt x="1804" y="1815"/>
                  </a:cubicBezTo>
                  <a:cubicBezTo>
                    <a:pt x="1642" y="1974"/>
                    <a:pt x="1420" y="2061"/>
                    <a:pt x="1198" y="2061"/>
                  </a:cubicBezTo>
                  <a:cubicBezTo>
                    <a:pt x="1192" y="2061"/>
                    <a:pt x="1185" y="2061"/>
                    <a:pt x="1179" y="2061"/>
                  </a:cubicBezTo>
                  <a:cubicBezTo>
                    <a:pt x="695" y="2054"/>
                    <a:pt x="306" y="1653"/>
                    <a:pt x="314" y="1167"/>
                  </a:cubicBezTo>
                  <a:cubicBezTo>
                    <a:pt x="316" y="932"/>
                    <a:pt x="412" y="712"/>
                    <a:pt x="581" y="550"/>
                  </a:cubicBezTo>
                  <a:cubicBezTo>
                    <a:pt x="746" y="389"/>
                    <a:pt x="963" y="303"/>
                    <a:pt x="1193" y="303"/>
                  </a:cubicBezTo>
                  <a:cubicBezTo>
                    <a:pt x="1196" y="303"/>
                    <a:pt x="1200" y="303"/>
                    <a:pt x="1202" y="303"/>
                  </a:cubicBezTo>
                  <a:cubicBezTo>
                    <a:pt x="1204" y="303"/>
                    <a:pt x="1205" y="303"/>
                    <a:pt x="1206" y="303"/>
                  </a:cubicBezTo>
                  <a:close/>
                  <a:moveTo>
                    <a:pt x="1212" y="1"/>
                  </a:moveTo>
                  <a:cubicBezTo>
                    <a:pt x="909" y="2"/>
                    <a:pt x="598" y="113"/>
                    <a:pt x="370" y="333"/>
                  </a:cubicBezTo>
                  <a:cubicBezTo>
                    <a:pt x="143" y="552"/>
                    <a:pt x="16" y="847"/>
                    <a:pt x="11" y="1164"/>
                  </a:cubicBezTo>
                  <a:cubicBezTo>
                    <a:pt x="0" y="1816"/>
                    <a:pt x="522" y="2354"/>
                    <a:pt x="1173" y="2365"/>
                  </a:cubicBezTo>
                  <a:lnTo>
                    <a:pt x="1194" y="2365"/>
                  </a:lnTo>
                  <a:cubicBezTo>
                    <a:pt x="1502" y="2365"/>
                    <a:pt x="1792" y="2246"/>
                    <a:pt x="2015" y="2033"/>
                  </a:cubicBezTo>
                  <a:cubicBezTo>
                    <a:pt x="2242" y="1812"/>
                    <a:pt x="2369" y="1517"/>
                    <a:pt x="2374" y="1202"/>
                  </a:cubicBezTo>
                  <a:cubicBezTo>
                    <a:pt x="2385" y="550"/>
                    <a:pt x="1864" y="12"/>
                    <a:pt x="1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5"/>
            <p:cNvSpPr/>
            <p:nvPr/>
          </p:nvSpPr>
          <p:spPr>
            <a:xfrm>
              <a:off x="2364625" y="2482250"/>
              <a:ext cx="31275" cy="27825"/>
            </a:xfrm>
            <a:custGeom>
              <a:avLst/>
              <a:gdLst/>
              <a:ahLst/>
              <a:cxnLst/>
              <a:rect l="l" t="t" r="r" b="b"/>
              <a:pathLst>
                <a:path w="1251" h="1113" extrusionOk="0">
                  <a:moveTo>
                    <a:pt x="169" y="0"/>
                  </a:moveTo>
                  <a:cubicBezTo>
                    <a:pt x="127" y="0"/>
                    <a:pt x="85" y="17"/>
                    <a:pt x="55" y="51"/>
                  </a:cubicBezTo>
                  <a:cubicBezTo>
                    <a:pt x="0" y="114"/>
                    <a:pt x="6" y="209"/>
                    <a:pt x="69" y="264"/>
                  </a:cubicBezTo>
                  <a:lnTo>
                    <a:pt x="983" y="1073"/>
                  </a:lnTo>
                  <a:cubicBezTo>
                    <a:pt x="1012" y="1099"/>
                    <a:pt x="1048" y="1112"/>
                    <a:pt x="1083" y="1112"/>
                  </a:cubicBezTo>
                  <a:cubicBezTo>
                    <a:pt x="1126" y="1112"/>
                    <a:pt x="1166" y="1094"/>
                    <a:pt x="1196" y="1061"/>
                  </a:cubicBezTo>
                  <a:cubicBezTo>
                    <a:pt x="1251" y="998"/>
                    <a:pt x="1244" y="903"/>
                    <a:pt x="1182" y="848"/>
                  </a:cubicBezTo>
                  <a:lnTo>
                    <a:pt x="269" y="39"/>
                  </a:lnTo>
                  <a:cubicBezTo>
                    <a:pt x="240" y="13"/>
                    <a:pt x="204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5"/>
            <p:cNvSpPr/>
            <p:nvPr/>
          </p:nvSpPr>
          <p:spPr>
            <a:xfrm>
              <a:off x="2343250" y="2492550"/>
              <a:ext cx="31450" cy="27975"/>
            </a:xfrm>
            <a:custGeom>
              <a:avLst/>
              <a:gdLst/>
              <a:ahLst/>
              <a:cxnLst/>
              <a:rect l="l" t="t" r="r" b="b"/>
              <a:pathLst>
                <a:path w="1258" h="1119" extrusionOk="0">
                  <a:moveTo>
                    <a:pt x="169" y="1"/>
                  </a:moveTo>
                  <a:cubicBezTo>
                    <a:pt x="127" y="1"/>
                    <a:pt x="86" y="18"/>
                    <a:pt x="56" y="52"/>
                  </a:cubicBezTo>
                  <a:cubicBezTo>
                    <a:pt x="0" y="114"/>
                    <a:pt x="7" y="210"/>
                    <a:pt x="69" y="265"/>
                  </a:cubicBezTo>
                  <a:lnTo>
                    <a:pt x="988" y="1079"/>
                  </a:lnTo>
                  <a:cubicBezTo>
                    <a:pt x="1018" y="1105"/>
                    <a:pt x="1053" y="1118"/>
                    <a:pt x="1089" y="1118"/>
                  </a:cubicBezTo>
                  <a:cubicBezTo>
                    <a:pt x="1131" y="1118"/>
                    <a:pt x="1172" y="1100"/>
                    <a:pt x="1201" y="1067"/>
                  </a:cubicBezTo>
                  <a:cubicBezTo>
                    <a:pt x="1257" y="1004"/>
                    <a:pt x="1251" y="909"/>
                    <a:pt x="1188" y="854"/>
                  </a:cubicBezTo>
                  <a:lnTo>
                    <a:pt x="269" y="39"/>
                  </a:lnTo>
                  <a:cubicBezTo>
                    <a:pt x="240" y="13"/>
                    <a:pt x="204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5"/>
            <p:cNvSpPr/>
            <p:nvPr/>
          </p:nvSpPr>
          <p:spPr>
            <a:xfrm>
              <a:off x="2320700" y="2504175"/>
              <a:ext cx="32450" cy="28825"/>
            </a:xfrm>
            <a:custGeom>
              <a:avLst/>
              <a:gdLst/>
              <a:ahLst/>
              <a:cxnLst/>
              <a:rect l="l" t="t" r="r" b="b"/>
              <a:pathLst>
                <a:path w="1298" h="1153" extrusionOk="0">
                  <a:moveTo>
                    <a:pt x="170" y="0"/>
                  </a:moveTo>
                  <a:cubicBezTo>
                    <a:pt x="128" y="0"/>
                    <a:pt x="86" y="17"/>
                    <a:pt x="56" y="51"/>
                  </a:cubicBezTo>
                  <a:cubicBezTo>
                    <a:pt x="1" y="114"/>
                    <a:pt x="7" y="209"/>
                    <a:pt x="69" y="264"/>
                  </a:cubicBezTo>
                  <a:lnTo>
                    <a:pt x="1029" y="1115"/>
                  </a:lnTo>
                  <a:cubicBezTo>
                    <a:pt x="1059" y="1140"/>
                    <a:pt x="1095" y="1153"/>
                    <a:pt x="1130" y="1153"/>
                  </a:cubicBezTo>
                  <a:cubicBezTo>
                    <a:pt x="1172" y="1153"/>
                    <a:pt x="1213" y="1136"/>
                    <a:pt x="1243" y="1101"/>
                  </a:cubicBezTo>
                  <a:cubicBezTo>
                    <a:pt x="1298" y="1039"/>
                    <a:pt x="1291" y="944"/>
                    <a:pt x="1229" y="888"/>
                  </a:cubicBezTo>
                  <a:lnTo>
                    <a:pt x="269" y="38"/>
                  </a:lnTo>
                  <a:cubicBezTo>
                    <a:pt x="241" y="12"/>
                    <a:pt x="205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5"/>
            <p:cNvSpPr/>
            <p:nvPr/>
          </p:nvSpPr>
          <p:spPr>
            <a:xfrm>
              <a:off x="2308675" y="1866275"/>
              <a:ext cx="248175" cy="540975"/>
            </a:xfrm>
            <a:custGeom>
              <a:avLst/>
              <a:gdLst/>
              <a:ahLst/>
              <a:cxnLst/>
              <a:rect l="l" t="t" r="r" b="b"/>
              <a:pathLst>
                <a:path w="9927" h="21639" extrusionOk="0">
                  <a:moveTo>
                    <a:pt x="5211" y="1"/>
                  </a:moveTo>
                  <a:cubicBezTo>
                    <a:pt x="2281" y="3"/>
                    <a:pt x="0" y="2545"/>
                    <a:pt x="319" y="5458"/>
                  </a:cubicBezTo>
                  <a:lnTo>
                    <a:pt x="2682" y="21541"/>
                  </a:lnTo>
                  <a:lnTo>
                    <a:pt x="9926" y="21639"/>
                  </a:lnTo>
                  <a:lnTo>
                    <a:pt x="75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5"/>
            <p:cNvSpPr/>
            <p:nvPr/>
          </p:nvSpPr>
          <p:spPr>
            <a:xfrm>
              <a:off x="2624750" y="2182525"/>
              <a:ext cx="220100" cy="214525"/>
            </a:xfrm>
            <a:custGeom>
              <a:avLst/>
              <a:gdLst/>
              <a:ahLst/>
              <a:cxnLst/>
              <a:rect l="l" t="t" r="r" b="b"/>
              <a:pathLst>
                <a:path w="8804" h="8581" extrusionOk="0">
                  <a:moveTo>
                    <a:pt x="3225" y="0"/>
                  </a:moveTo>
                  <a:lnTo>
                    <a:pt x="0" y="3042"/>
                  </a:lnTo>
                  <a:lnTo>
                    <a:pt x="6055" y="8580"/>
                  </a:lnTo>
                  <a:lnTo>
                    <a:pt x="8804" y="6068"/>
                  </a:lnTo>
                  <a:lnTo>
                    <a:pt x="3225" y="0"/>
                  </a:lnTo>
                  <a:close/>
                </a:path>
              </a:pathLst>
            </a:custGeom>
            <a:solidFill>
              <a:srgbClr val="F5BB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5"/>
            <p:cNvSpPr/>
            <p:nvPr/>
          </p:nvSpPr>
          <p:spPr>
            <a:xfrm>
              <a:off x="2673500" y="2318600"/>
              <a:ext cx="236600" cy="261850"/>
            </a:xfrm>
            <a:custGeom>
              <a:avLst/>
              <a:gdLst/>
              <a:ahLst/>
              <a:cxnLst/>
              <a:rect l="l" t="t" r="r" b="b"/>
              <a:pathLst>
                <a:path w="9464" h="10474" extrusionOk="0">
                  <a:moveTo>
                    <a:pt x="6405" y="0"/>
                  </a:moveTo>
                  <a:lnTo>
                    <a:pt x="3318" y="2655"/>
                  </a:lnTo>
                  <a:lnTo>
                    <a:pt x="193" y="9219"/>
                  </a:lnTo>
                  <a:cubicBezTo>
                    <a:pt x="0" y="9665"/>
                    <a:pt x="138" y="10183"/>
                    <a:pt x="527" y="10473"/>
                  </a:cubicBezTo>
                  <a:lnTo>
                    <a:pt x="9464" y="2969"/>
                  </a:lnTo>
                  <a:lnTo>
                    <a:pt x="64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5"/>
            <p:cNvSpPr/>
            <p:nvPr/>
          </p:nvSpPr>
          <p:spPr>
            <a:xfrm>
              <a:off x="2683850" y="2389575"/>
              <a:ext cx="250400" cy="217350"/>
            </a:xfrm>
            <a:custGeom>
              <a:avLst/>
              <a:gdLst/>
              <a:ahLst/>
              <a:cxnLst/>
              <a:rect l="l" t="t" r="r" b="b"/>
              <a:pathLst>
                <a:path w="10016" h="8694" extrusionOk="0">
                  <a:moveTo>
                    <a:pt x="9210" y="1"/>
                  </a:moveTo>
                  <a:lnTo>
                    <a:pt x="0" y="7732"/>
                  </a:lnTo>
                  <a:lnTo>
                    <a:pt x="807" y="8693"/>
                  </a:lnTo>
                  <a:lnTo>
                    <a:pt x="10016" y="962"/>
                  </a:lnTo>
                  <a:lnTo>
                    <a:pt x="92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5"/>
            <p:cNvSpPr/>
            <p:nvPr/>
          </p:nvSpPr>
          <p:spPr>
            <a:xfrm>
              <a:off x="2793825" y="2358350"/>
              <a:ext cx="63450" cy="59150"/>
            </a:xfrm>
            <a:custGeom>
              <a:avLst/>
              <a:gdLst/>
              <a:ahLst/>
              <a:cxnLst/>
              <a:rect l="l" t="t" r="r" b="b"/>
              <a:pathLst>
                <a:path w="2538" h="2366" extrusionOk="0">
                  <a:moveTo>
                    <a:pt x="1328" y="303"/>
                  </a:moveTo>
                  <a:cubicBezTo>
                    <a:pt x="1359" y="303"/>
                    <a:pt x="1389" y="304"/>
                    <a:pt x="1422" y="308"/>
                  </a:cubicBezTo>
                  <a:cubicBezTo>
                    <a:pt x="1655" y="332"/>
                    <a:pt x="1866" y="446"/>
                    <a:pt x="2014" y="628"/>
                  </a:cubicBezTo>
                  <a:cubicBezTo>
                    <a:pt x="2162" y="811"/>
                    <a:pt x="2229" y="1039"/>
                    <a:pt x="2206" y="1273"/>
                  </a:cubicBezTo>
                  <a:cubicBezTo>
                    <a:pt x="2181" y="1508"/>
                    <a:pt x="2068" y="1718"/>
                    <a:pt x="1885" y="1866"/>
                  </a:cubicBezTo>
                  <a:cubicBezTo>
                    <a:pt x="1726" y="1995"/>
                    <a:pt x="1533" y="2063"/>
                    <a:pt x="1330" y="2063"/>
                  </a:cubicBezTo>
                  <a:cubicBezTo>
                    <a:pt x="1300" y="2063"/>
                    <a:pt x="1270" y="2061"/>
                    <a:pt x="1240" y="2058"/>
                  </a:cubicBezTo>
                  <a:cubicBezTo>
                    <a:pt x="1006" y="2034"/>
                    <a:pt x="795" y="1921"/>
                    <a:pt x="647" y="1738"/>
                  </a:cubicBezTo>
                  <a:cubicBezTo>
                    <a:pt x="342" y="1361"/>
                    <a:pt x="398" y="806"/>
                    <a:pt x="776" y="500"/>
                  </a:cubicBezTo>
                  <a:cubicBezTo>
                    <a:pt x="935" y="372"/>
                    <a:pt x="1127" y="303"/>
                    <a:pt x="1328" y="303"/>
                  </a:cubicBezTo>
                  <a:close/>
                  <a:moveTo>
                    <a:pt x="1328" y="1"/>
                  </a:moveTo>
                  <a:cubicBezTo>
                    <a:pt x="1066" y="1"/>
                    <a:pt x="802" y="87"/>
                    <a:pt x="584" y="265"/>
                  </a:cubicBezTo>
                  <a:cubicBezTo>
                    <a:pt x="79" y="675"/>
                    <a:pt x="1" y="1421"/>
                    <a:pt x="412" y="1927"/>
                  </a:cubicBezTo>
                  <a:cubicBezTo>
                    <a:pt x="612" y="2173"/>
                    <a:pt x="895" y="2325"/>
                    <a:pt x="1208" y="2358"/>
                  </a:cubicBezTo>
                  <a:cubicBezTo>
                    <a:pt x="1250" y="2362"/>
                    <a:pt x="1291" y="2365"/>
                    <a:pt x="1333" y="2365"/>
                  </a:cubicBezTo>
                  <a:cubicBezTo>
                    <a:pt x="1602" y="2365"/>
                    <a:pt x="1863" y="2272"/>
                    <a:pt x="2073" y="2101"/>
                  </a:cubicBezTo>
                  <a:cubicBezTo>
                    <a:pt x="2319" y="1901"/>
                    <a:pt x="2471" y="1617"/>
                    <a:pt x="2504" y="1304"/>
                  </a:cubicBezTo>
                  <a:cubicBezTo>
                    <a:pt x="2538" y="990"/>
                    <a:pt x="2446" y="681"/>
                    <a:pt x="2247" y="436"/>
                  </a:cubicBezTo>
                  <a:cubicBezTo>
                    <a:pt x="2013" y="150"/>
                    <a:pt x="1672" y="1"/>
                    <a:pt x="1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5"/>
            <p:cNvSpPr/>
            <p:nvPr/>
          </p:nvSpPr>
          <p:spPr>
            <a:xfrm>
              <a:off x="2718800" y="2427725"/>
              <a:ext cx="38175" cy="8425"/>
            </a:xfrm>
            <a:custGeom>
              <a:avLst/>
              <a:gdLst/>
              <a:ahLst/>
              <a:cxnLst/>
              <a:rect l="l" t="t" r="r" b="b"/>
              <a:pathLst>
                <a:path w="1527" h="337" extrusionOk="0">
                  <a:moveTo>
                    <a:pt x="157" y="1"/>
                  </a:moveTo>
                  <a:cubicBezTo>
                    <a:pt x="75" y="1"/>
                    <a:pt x="6" y="64"/>
                    <a:pt x="3" y="148"/>
                  </a:cubicBezTo>
                  <a:cubicBezTo>
                    <a:pt x="1" y="231"/>
                    <a:pt x="66" y="300"/>
                    <a:pt x="150" y="302"/>
                  </a:cubicBezTo>
                  <a:lnTo>
                    <a:pt x="1370" y="336"/>
                  </a:lnTo>
                  <a:lnTo>
                    <a:pt x="1373" y="336"/>
                  </a:lnTo>
                  <a:cubicBezTo>
                    <a:pt x="1456" y="336"/>
                    <a:pt x="1523" y="271"/>
                    <a:pt x="1524" y="189"/>
                  </a:cubicBezTo>
                  <a:cubicBezTo>
                    <a:pt x="1527" y="105"/>
                    <a:pt x="1461" y="37"/>
                    <a:pt x="1377" y="35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5"/>
            <p:cNvSpPr/>
            <p:nvPr/>
          </p:nvSpPr>
          <p:spPr>
            <a:xfrm>
              <a:off x="2709075" y="2449400"/>
              <a:ext cx="38375" cy="8375"/>
            </a:xfrm>
            <a:custGeom>
              <a:avLst/>
              <a:gdLst/>
              <a:ahLst/>
              <a:cxnLst/>
              <a:rect l="l" t="t" r="r" b="b"/>
              <a:pathLst>
                <a:path w="1535" h="335" extrusionOk="0">
                  <a:moveTo>
                    <a:pt x="158" y="0"/>
                  </a:moveTo>
                  <a:cubicBezTo>
                    <a:pt x="72" y="1"/>
                    <a:pt x="6" y="64"/>
                    <a:pt x="4" y="147"/>
                  </a:cubicBezTo>
                  <a:cubicBezTo>
                    <a:pt x="0" y="231"/>
                    <a:pt x="67" y="300"/>
                    <a:pt x="150" y="302"/>
                  </a:cubicBezTo>
                  <a:lnTo>
                    <a:pt x="1378" y="335"/>
                  </a:lnTo>
                  <a:lnTo>
                    <a:pt x="1381" y="335"/>
                  </a:lnTo>
                  <a:cubicBezTo>
                    <a:pt x="1463" y="335"/>
                    <a:pt x="1529" y="270"/>
                    <a:pt x="1533" y="188"/>
                  </a:cubicBezTo>
                  <a:cubicBezTo>
                    <a:pt x="1535" y="105"/>
                    <a:pt x="1469" y="36"/>
                    <a:pt x="1385" y="33"/>
                  </a:cubicBezTo>
                  <a:lnTo>
                    <a:pt x="1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5"/>
            <p:cNvSpPr/>
            <p:nvPr/>
          </p:nvSpPr>
          <p:spPr>
            <a:xfrm>
              <a:off x="2699250" y="2472775"/>
              <a:ext cx="39750" cy="8425"/>
            </a:xfrm>
            <a:custGeom>
              <a:avLst/>
              <a:gdLst/>
              <a:ahLst/>
              <a:cxnLst/>
              <a:rect l="l" t="t" r="r" b="b"/>
              <a:pathLst>
                <a:path w="1590" h="337" extrusionOk="0">
                  <a:moveTo>
                    <a:pt x="159" y="1"/>
                  </a:moveTo>
                  <a:cubicBezTo>
                    <a:pt x="72" y="5"/>
                    <a:pt x="6" y="64"/>
                    <a:pt x="3" y="148"/>
                  </a:cubicBezTo>
                  <a:cubicBezTo>
                    <a:pt x="1" y="230"/>
                    <a:pt x="66" y="299"/>
                    <a:pt x="150" y="302"/>
                  </a:cubicBezTo>
                  <a:lnTo>
                    <a:pt x="1431" y="336"/>
                  </a:lnTo>
                  <a:lnTo>
                    <a:pt x="1436" y="336"/>
                  </a:lnTo>
                  <a:cubicBezTo>
                    <a:pt x="1518" y="336"/>
                    <a:pt x="1586" y="270"/>
                    <a:pt x="1587" y="190"/>
                  </a:cubicBezTo>
                  <a:cubicBezTo>
                    <a:pt x="1589" y="106"/>
                    <a:pt x="1523" y="38"/>
                    <a:pt x="1440" y="34"/>
                  </a:cubicBezTo>
                  <a:lnTo>
                    <a:pt x="1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5"/>
            <p:cNvSpPr/>
            <p:nvPr/>
          </p:nvSpPr>
          <p:spPr>
            <a:xfrm>
              <a:off x="2368200" y="1843275"/>
              <a:ext cx="651675" cy="520800"/>
            </a:xfrm>
            <a:custGeom>
              <a:avLst/>
              <a:gdLst/>
              <a:ahLst/>
              <a:cxnLst/>
              <a:rect l="l" t="t" r="r" b="b"/>
              <a:pathLst>
                <a:path w="26067" h="20832" extrusionOk="0">
                  <a:moveTo>
                    <a:pt x="25210" y="0"/>
                  </a:moveTo>
                  <a:lnTo>
                    <a:pt x="25210" y="778"/>
                  </a:lnTo>
                  <a:lnTo>
                    <a:pt x="25208" y="778"/>
                  </a:lnTo>
                  <a:lnTo>
                    <a:pt x="4527" y="1011"/>
                  </a:lnTo>
                  <a:cubicBezTo>
                    <a:pt x="4527" y="1011"/>
                    <a:pt x="1" y="1214"/>
                    <a:pt x="97" y="5615"/>
                  </a:cubicBezTo>
                  <a:cubicBezTo>
                    <a:pt x="127" y="6951"/>
                    <a:pt x="612" y="8236"/>
                    <a:pt x="1409" y="9308"/>
                  </a:cubicBezTo>
                  <a:lnTo>
                    <a:pt x="11654" y="20832"/>
                  </a:lnTo>
                  <a:lnTo>
                    <a:pt x="17549" y="16623"/>
                  </a:lnTo>
                  <a:lnTo>
                    <a:pt x="9750" y="8277"/>
                  </a:lnTo>
                  <a:lnTo>
                    <a:pt x="20227" y="8226"/>
                  </a:lnTo>
                  <a:cubicBezTo>
                    <a:pt x="24552" y="8205"/>
                    <a:pt x="26067" y="4238"/>
                    <a:pt x="25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5"/>
            <p:cNvSpPr/>
            <p:nvPr/>
          </p:nvSpPr>
          <p:spPr>
            <a:xfrm>
              <a:off x="2402425" y="1680825"/>
              <a:ext cx="338000" cy="125725"/>
            </a:xfrm>
            <a:custGeom>
              <a:avLst/>
              <a:gdLst/>
              <a:ahLst/>
              <a:cxnLst/>
              <a:rect l="l" t="t" r="r" b="b"/>
              <a:pathLst>
                <a:path w="13520" h="5029" extrusionOk="0">
                  <a:moveTo>
                    <a:pt x="13519" y="0"/>
                  </a:moveTo>
                  <a:lnTo>
                    <a:pt x="8539" y="702"/>
                  </a:lnTo>
                  <a:lnTo>
                    <a:pt x="0" y="2868"/>
                  </a:lnTo>
                  <a:lnTo>
                    <a:pt x="472" y="5028"/>
                  </a:lnTo>
                  <a:lnTo>
                    <a:pt x="11319" y="4790"/>
                  </a:lnTo>
                  <a:lnTo>
                    <a:pt x="13519" y="0"/>
                  </a:lnTo>
                  <a:close/>
                </a:path>
              </a:pathLst>
            </a:custGeom>
            <a:solidFill>
              <a:srgbClr val="E4A4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5"/>
            <p:cNvSpPr/>
            <p:nvPr/>
          </p:nvSpPr>
          <p:spPr>
            <a:xfrm>
              <a:off x="2278800" y="1748925"/>
              <a:ext cx="187250" cy="69825"/>
            </a:xfrm>
            <a:custGeom>
              <a:avLst/>
              <a:gdLst/>
              <a:ahLst/>
              <a:cxnLst/>
              <a:rect l="l" t="t" r="r" b="b"/>
              <a:pathLst>
                <a:path w="7490" h="2793" extrusionOk="0">
                  <a:moveTo>
                    <a:pt x="3120" y="1"/>
                  </a:moveTo>
                  <a:cubicBezTo>
                    <a:pt x="1863" y="1"/>
                    <a:pt x="522" y="350"/>
                    <a:pt x="1" y="1693"/>
                  </a:cubicBezTo>
                  <a:lnTo>
                    <a:pt x="147" y="2792"/>
                  </a:lnTo>
                  <a:lnTo>
                    <a:pt x="7490" y="2719"/>
                  </a:lnTo>
                  <a:lnTo>
                    <a:pt x="5749" y="414"/>
                  </a:lnTo>
                  <a:cubicBezTo>
                    <a:pt x="5749" y="414"/>
                    <a:pt x="4485" y="1"/>
                    <a:pt x="3120" y="1"/>
                  </a:cubicBezTo>
                  <a:close/>
                </a:path>
              </a:pathLst>
            </a:custGeom>
            <a:solidFill>
              <a:srgbClr val="E4A4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5"/>
            <p:cNvSpPr/>
            <p:nvPr/>
          </p:nvSpPr>
          <p:spPr>
            <a:xfrm>
              <a:off x="2588100" y="1564050"/>
              <a:ext cx="131175" cy="226650"/>
            </a:xfrm>
            <a:custGeom>
              <a:avLst/>
              <a:gdLst/>
              <a:ahLst/>
              <a:cxnLst/>
              <a:rect l="l" t="t" r="r" b="b"/>
              <a:pathLst>
                <a:path w="5247" h="9066" extrusionOk="0">
                  <a:moveTo>
                    <a:pt x="1204" y="1"/>
                  </a:moveTo>
                  <a:lnTo>
                    <a:pt x="1" y="6164"/>
                  </a:lnTo>
                  <a:cubicBezTo>
                    <a:pt x="1" y="6164"/>
                    <a:pt x="4057" y="9065"/>
                    <a:pt x="4304" y="9065"/>
                  </a:cubicBezTo>
                  <a:cubicBezTo>
                    <a:pt x="4314" y="9065"/>
                    <a:pt x="4318" y="9060"/>
                    <a:pt x="4315" y="9050"/>
                  </a:cubicBezTo>
                  <a:cubicBezTo>
                    <a:pt x="4227" y="8786"/>
                    <a:pt x="5247" y="1"/>
                    <a:pt x="5247" y="1"/>
                  </a:cubicBezTo>
                  <a:close/>
                </a:path>
              </a:pathLst>
            </a:custGeom>
            <a:solidFill>
              <a:srgbClr val="E4A4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5"/>
            <p:cNvSpPr/>
            <p:nvPr/>
          </p:nvSpPr>
          <p:spPr>
            <a:xfrm>
              <a:off x="2586025" y="1416650"/>
              <a:ext cx="133600" cy="191125"/>
            </a:xfrm>
            <a:custGeom>
              <a:avLst/>
              <a:gdLst/>
              <a:ahLst/>
              <a:cxnLst/>
              <a:rect l="l" t="t" r="r" b="b"/>
              <a:pathLst>
                <a:path w="5344" h="7645" extrusionOk="0">
                  <a:moveTo>
                    <a:pt x="5344" y="0"/>
                  </a:moveTo>
                  <a:cubicBezTo>
                    <a:pt x="5343" y="0"/>
                    <a:pt x="1948" y="485"/>
                    <a:pt x="1252" y="3090"/>
                  </a:cubicBezTo>
                  <a:cubicBezTo>
                    <a:pt x="345" y="6483"/>
                    <a:pt x="0" y="6972"/>
                    <a:pt x="0" y="6972"/>
                  </a:cubicBezTo>
                  <a:lnTo>
                    <a:pt x="4616" y="7645"/>
                  </a:lnTo>
                  <a:lnTo>
                    <a:pt x="53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5"/>
            <p:cNvSpPr/>
            <p:nvPr/>
          </p:nvSpPr>
          <p:spPr>
            <a:xfrm>
              <a:off x="2669200" y="1400400"/>
              <a:ext cx="325625" cy="411625"/>
            </a:xfrm>
            <a:custGeom>
              <a:avLst/>
              <a:gdLst/>
              <a:ahLst/>
              <a:cxnLst/>
              <a:rect l="l" t="t" r="r" b="b"/>
              <a:pathLst>
                <a:path w="13025" h="16465" extrusionOk="0">
                  <a:moveTo>
                    <a:pt x="10561" y="1"/>
                  </a:moveTo>
                  <a:cubicBezTo>
                    <a:pt x="10533" y="1"/>
                    <a:pt x="10504" y="1"/>
                    <a:pt x="10476" y="3"/>
                  </a:cubicBezTo>
                  <a:lnTo>
                    <a:pt x="7573" y="123"/>
                  </a:lnTo>
                  <a:lnTo>
                    <a:pt x="2018" y="648"/>
                  </a:lnTo>
                  <a:lnTo>
                    <a:pt x="545" y="4567"/>
                  </a:lnTo>
                  <a:lnTo>
                    <a:pt x="1" y="16464"/>
                  </a:lnTo>
                  <a:lnTo>
                    <a:pt x="12417" y="16464"/>
                  </a:lnTo>
                  <a:lnTo>
                    <a:pt x="13011" y="2050"/>
                  </a:lnTo>
                  <a:cubicBezTo>
                    <a:pt x="13025" y="919"/>
                    <a:pt x="11703" y="1"/>
                    <a:pt x="105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5"/>
            <p:cNvSpPr/>
            <p:nvPr/>
          </p:nvSpPr>
          <p:spPr>
            <a:xfrm>
              <a:off x="2674850" y="1512325"/>
              <a:ext cx="14550" cy="92525"/>
            </a:xfrm>
            <a:custGeom>
              <a:avLst/>
              <a:gdLst/>
              <a:ahLst/>
              <a:cxnLst/>
              <a:rect l="l" t="t" r="r" b="b"/>
              <a:pathLst>
                <a:path w="582" h="3701" extrusionOk="0">
                  <a:moveTo>
                    <a:pt x="279" y="0"/>
                  </a:moveTo>
                  <a:lnTo>
                    <a:pt x="0" y="3677"/>
                  </a:lnTo>
                  <a:lnTo>
                    <a:pt x="303" y="3700"/>
                  </a:lnTo>
                  <a:lnTo>
                    <a:pt x="581" y="24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5"/>
            <p:cNvSpPr/>
            <p:nvPr/>
          </p:nvSpPr>
          <p:spPr>
            <a:xfrm>
              <a:off x="2869200" y="1398675"/>
              <a:ext cx="208625" cy="181200"/>
            </a:xfrm>
            <a:custGeom>
              <a:avLst/>
              <a:gdLst/>
              <a:ahLst/>
              <a:cxnLst/>
              <a:rect l="l" t="t" r="r" b="b"/>
              <a:pathLst>
                <a:path w="8345" h="7248" extrusionOk="0">
                  <a:moveTo>
                    <a:pt x="2538" y="0"/>
                  </a:moveTo>
                  <a:cubicBezTo>
                    <a:pt x="1204" y="0"/>
                    <a:pt x="0" y="193"/>
                    <a:pt x="0" y="193"/>
                  </a:cubicBezTo>
                  <a:lnTo>
                    <a:pt x="3359" y="7248"/>
                  </a:lnTo>
                  <a:lnTo>
                    <a:pt x="8344" y="5664"/>
                  </a:lnTo>
                  <a:cubicBezTo>
                    <a:pt x="8344" y="5664"/>
                    <a:pt x="7271" y="2636"/>
                    <a:pt x="5779" y="863"/>
                  </a:cubicBezTo>
                  <a:cubicBezTo>
                    <a:pt x="5202" y="176"/>
                    <a:pt x="3810" y="0"/>
                    <a:pt x="25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5"/>
            <p:cNvSpPr/>
            <p:nvPr/>
          </p:nvSpPr>
          <p:spPr>
            <a:xfrm>
              <a:off x="2893775" y="1500750"/>
              <a:ext cx="60675" cy="91750"/>
            </a:xfrm>
            <a:custGeom>
              <a:avLst/>
              <a:gdLst/>
              <a:ahLst/>
              <a:cxnLst/>
              <a:rect l="l" t="t" r="r" b="b"/>
              <a:pathLst>
                <a:path w="2427" h="3670" extrusionOk="0">
                  <a:moveTo>
                    <a:pt x="281" y="1"/>
                  </a:moveTo>
                  <a:lnTo>
                    <a:pt x="0" y="113"/>
                  </a:lnTo>
                  <a:lnTo>
                    <a:pt x="1415" y="3669"/>
                  </a:lnTo>
                  <a:lnTo>
                    <a:pt x="2426" y="3307"/>
                  </a:lnTo>
                  <a:lnTo>
                    <a:pt x="2325" y="3022"/>
                  </a:lnTo>
                  <a:lnTo>
                    <a:pt x="1588" y="3286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5"/>
            <p:cNvSpPr/>
            <p:nvPr/>
          </p:nvSpPr>
          <p:spPr>
            <a:xfrm>
              <a:off x="2953175" y="1540250"/>
              <a:ext cx="172775" cy="205375"/>
            </a:xfrm>
            <a:custGeom>
              <a:avLst/>
              <a:gdLst/>
              <a:ahLst/>
              <a:cxnLst/>
              <a:rect l="l" t="t" r="r" b="b"/>
              <a:pathLst>
                <a:path w="6911" h="8215" extrusionOk="0">
                  <a:moveTo>
                    <a:pt x="4985" y="1"/>
                  </a:moveTo>
                  <a:lnTo>
                    <a:pt x="0" y="1585"/>
                  </a:lnTo>
                  <a:lnTo>
                    <a:pt x="2955" y="8215"/>
                  </a:lnTo>
                  <a:lnTo>
                    <a:pt x="6911" y="4772"/>
                  </a:lnTo>
                  <a:lnTo>
                    <a:pt x="4985" y="1"/>
                  </a:lnTo>
                  <a:close/>
                </a:path>
              </a:pathLst>
            </a:custGeom>
            <a:solidFill>
              <a:srgbClr val="F5BB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5"/>
            <p:cNvSpPr/>
            <p:nvPr/>
          </p:nvSpPr>
          <p:spPr>
            <a:xfrm>
              <a:off x="2782550" y="1659525"/>
              <a:ext cx="415775" cy="159525"/>
            </a:xfrm>
            <a:custGeom>
              <a:avLst/>
              <a:gdLst/>
              <a:ahLst/>
              <a:cxnLst/>
              <a:rect l="l" t="t" r="r" b="b"/>
              <a:pathLst>
                <a:path w="16631" h="6381" extrusionOk="0">
                  <a:moveTo>
                    <a:pt x="13735" y="1"/>
                  </a:moveTo>
                  <a:lnTo>
                    <a:pt x="9337" y="2336"/>
                  </a:lnTo>
                  <a:lnTo>
                    <a:pt x="1" y="4329"/>
                  </a:lnTo>
                  <a:lnTo>
                    <a:pt x="375" y="6101"/>
                  </a:lnTo>
                  <a:lnTo>
                    <a:pt x="11330" y="6381"/>
                  </a:lnTo>
                  <a:cubicBezTo>
                    <a:pt x="11330" y="6381"/>
                    <a:pt x="16631" y="5202"/>
                    <a:pt x="13735" y="1"/>
                  </a:cubicBezTo>
                  <a:close/>
                </a:path>
              </a:pathLst>
            </a:custGeom>
            <a:solidFill>
              <a:srgbClr val="F5BB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5"/>
            <p:cNvSpPr/>
            <p:nvPr/>
          </p:nvSpPr>
          <p:spPr>
            <a:xfrm>
              <a:off x="2637250" y="1753425"/>
              <a:ext cx="185450" cy="74400"/>
            </a:xfrm>
            <a:custGeom>
              <a:avLst/>
              <a:gdLst/>
              <a:ahLst/>
              <a:cxnLst/>
              <a:rect l="l" t="t" r="r" b="b"/>
              <a:pathLst>
                <a:path w="7418" h="2976" extrusionOk="0">
                  <a:moveTo>
                    <a:pt x="2850" y="0"/>
                  </a:moveTo>
                  <a:cubicBezTo>
                    <a:pt x="1705" y="0"/>
                    <a:pt x="541" y="336"/>
                    <a:pt x="1" y="1520"/>
                  </a:cubicBezTo>
                  <a:lnTo>
                    <a:pt x="83" y="2626"/>
                  </a:lnTo>
                  <a:lnTo>
                    <a:pt x="7418" y="2975"/>
                  </a:lnTo>
                  <a:lnTo>
                    <a:pt x="5813" y="573"/>
                  </a:lnTo>
                  <a:cubicBezTo>
                    <a:pt x="5813" y="573"/>
                    <a:pt x="4347" y="0"/>
                    <a:pt x="2850" y="0"/>
                  </a:cubicBezTo>
                  <a:close/>
                </a:path>
              </a:pathLst>
            </a:custGeom>
            <a:solidFill>
              <a:srgbClr val="F5BB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5"/>
            <p:cNvSpPr/>
            <p:nvPr/>
          </p:nvSpPr>
          <p:spPr>
            <a:xfrm>
              <a:off x="3011925" y="1706475"/>
              <a:ext cx="63350" cy="15250"/>
            </a:xfrm>
            <a:custGeom>
              <a:avLst/>
              <a:gdLst/>
              <a:ahLst/>
              <a:cxnLst/>
              <a:rect l="l" t="t" r="r" b="b"/>
              <a:pathLst>
                <a:path w="2534" h="610" extrusionOk="0">
                  <a:moveTo>
                    <a:pt x="2370" y="1"/>
                  </a:moveTo>
                  <a:cubicBezTo>
                    <a:pt x="2364" y="1"/>
                    <a:pt x="2357" y="1"/>
                    <a:pt x="2351" y="2"/>
                  </a:cubicBezTo>
                  <a:lnTo>
                    <a:pt x="142" y="308"/>
                  </a:lnTo>
                  <a:cubicBezTo>
                    <a:pt x="59" y="319"/>
                    <a:pt x="0" y="395"/>
                    <a:pt x="12" y="478"/>
                  </a:cubicBezTo>
                  <a:cubicBezTo>
                    <a:pt x="23" y="555"/>
                    <a:pt x="88" y="609"/>
                    <a:pt x="162" y="609"/>
                  </a:cubicBezTo>
                  <a:cubicBezTo>
                    <a:pt x="169" y="609"/>
                    <a:pt x="175" y="609"/>
                    <a:pt x="182" y="608"/>
                  </a:cubicBezTo>
                  <a:lnTo>
                    <a:pt x="2392" y="302"/>
                  </a:lnTo>
                  <a:cubicBezTo>
                    <a:pt x="2475" y="291"/>
                    <a:pt x="2534" y="216"/>
                    <a:pt x="2522" y="132"/>
                  </a:cubicBezTo>
                  <a:cubicBezTo>
                    <a:pt x="2510" y="55"/>
                    <a:pt x="2444" y="1"/>
                    <a:pt x="23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5"/>
            <p:cNvSpPr/>
            <p:nvPr/>
          </p:nvSpPr>
          <p:spPr>
            <a:xfrm>
              <a:off x="2650950" y="1235850"/>
              <a:ext cx="69450" cy="66675"/>
            </a:xfrm>
            <a:custGeom>
              <a:avLst/>
              <a:gdLst/>
              <a:ahLst/>
              <a:cxnLst/>
              <a:rect l="l" t="t" r="r" b="b"/>
              <a:pathLst>
                <a:path w="2778" h="2667" extrusionOk="0">
                  <a:moveTo>
                    <a:pt x="1385" y="0"/>
                  </a:moveTo>
                  <a:cubicBezTo>
                    <a:pt x="1320" y="0"/>
                    <a:pt x="1253" y="5"/>
                    <a:pt x="1186" y="16"/>
                  </a:cubicBezTo>
                  <a:cubicBezTo>
                    <a:pt x="482" y="127"/>
                    <a:pt x="1" y="807"/>
                    <a:pt x="113" y="1535"/>
                  </a:cubicBezTo>
                  <a:cubicBezTo>
                    <a:pt x="215" y="2194"/>
                    <a:pt x="767" y="2666"/>
                    <a:pt x="1395" y="2666"/>
                  </a:cubicBezTo>
                  <a:cubicBezTo>
                    <a:pt x="1459" y="2666"/>
                    <a:pt x="1525" y="2661"/>
                    <a:pt x="1591" y="2651"/>
                  </a:cubicBezTo>
                  <a:cubicBezTo>
                    <a:pt x="2296" y="2540"/>
                    <a:pt x="2777" y="1858"/>
                    <a:pt x="2664" y="1130"/>
                  </a:cubicBezTo>
                  <a:cubicBezTo>
                    <a:pt x="2563" y="472"/>
                    <a:pt x="2011" y="0"/>
                    <a:pt x="1385" y="0"/>
                  </a:cubicBezTo>
                  <a:close/>
                </a:path>
              </a:pathLst>
            </a:custGeom>
            <a:solidFill>
              <a:srgbClr val="DF9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5"/>
            <p:cNvSpPr/>
            <p:nvPr/>
          </p:nvSpPr>
          <p:spPr>
            <a:xfrm>
              <a:off x="2741525" y="1294775"/>
              <a:ext cx="100200" cy="164475"/>
            </a:xfrm>
            <a:custGeom>
              <a:avLst/>
              <a:gdLst/>
              <a:ahLst/>
              <a:cxnLst/>
              <a:rect l="l" t="t" r="r" b="b"/>
              <a:pathLst>
                <a:path w="4008" h="6579" extrusionOk="0">
                  <a:moveTo>
                    <a:pt x="3219" y="1"/>
                  </a:moveTo>
                  <a:lnTo>
                    <a:pt x="1" y="1845"/>
                  </a:lnTo>
                  <a:lnTo>
                    <a:pt x="274" y="5018"/>
                  </a:lnTo>
                  <a:cubicBezTo>
                    <a:pt x="360" y="6042"/>
                    <a:pt x="971" y="6579"/>
                    <a:pt x="1893" y="6579"/>
                  </a:cubicBezTo>
                  <a:cubicBezTo>
                    <a:pt x="1974" y="6579"/>
                    <a:pt x="2058" y="6574"/>
                    <a:pt x="2144" y="6566"/>
                  </a:cubicBezTo>
                  <a:cubicBezTo>
                    <a:pt x="3050" y="6479"/>
                    <a:pt x="4008" y="5952"/>
                    <a:pt x="3883" y="4974"/>
                  </a:cubicBezTo>
                  <a:lnTo>
                    <a:pt x="3219" y="1"/>
                  </a:lnTo>
                  <a:close/>
                </a:path>
              </a:pathLst>
            </a:custGeom>
            <a:solidFill>
              <a:srgbClr val="F5BB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5"/>
            <p:cNvSpPr/>
            <p:nvPr/>
          </p:nvSpPr>
          <p:spPr>
            <a:xfrm>
              <a:off x="2740625" y="1311250"/>
              <a:ext cx="85200" cy="82425"/>
            </a:xfrm>
            <a:custGeom>
              <a:avLst/>
              <a:gdLst/>
              <a:ahLst/>
              <a:cxnLst/>
              <a:rect l="l" t="t" r="r" b="b"/>
              <a:pathLst>
                <a:path w="3408" h="3297" extrusionOk="0">
                  <a:moveTo>
                    <a:pt x="2950" y="1"/>
                  </a:moveTo>
                  <a:cubicBezTo>
                    <a:pt x="2046" y="1"/>
                    <a:pt x="1" y="862"/>
                    <a:pt x="1" y="862"/>
                  </a:cubicBezTo>
                  <a:lnTo>
                    <a:pt x="210" y="3297"/>
                  </a:lnTo>
                  <a:cubicBezTo>
                    <a:pt x="210" y="3297"/>
                    <a:pt x="2815" y="3291"/>
                    <a:pt x="3365" y="312"/>
                  </a:cubicBezTo>
                  <a:cubicBezTo>
                    <a:pt x="3407" y="87"/>
                    <a:pt x="3235" y="1"/>
                    <a:pt x="29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5"/>
            <p:cNvSpPr/>
            <p:nvPr/>
          </p:nvSpPr>
          <p:spPr>
            <a:xfrm>
              <a:off x="2661825" y="1114750"/>
              <a:ext cx="197300" cy="247550"/>
            </a:xfrm>
            <a:custGeom>
              <a:avLst/>
              <a:gdLst/>
              <a:ahLst/>
              <a:cxnLst/>
              <a:rect l="l" t="t" r="r" b="b"/>
              <a:pathLst>
                <a:path w="7892" h="9902" extrusionOk="0">
                  <a:moveTo>
                    <a:pt x="3668" y="1"/>
                  </a:moveTo>
                  <a:cubicBezTo>
                    <a:pt x="3483" y="1"/>
                    <a:pt x="3299" y="15"/>
                    <a:pt x="3117" y="44"/>
                  </a:cubicBezTo>
                  <a:cubicBezTo>
                    <a:pt x="1277" y="335"/>
                    <a:pt x="1" y="2080"/>
                    <a:pt x="232" y="3990"/>
                  </a:cubicBezTo>
                  <a:lnTo>
                    <a:pt x="601" y="7179"/>
                  </a:lnTo>
                  <a:cubicBezTo>
                    <a:pt x="776" y="8620"/>
                    <a:pt x="2236" y="9901"/>
                    <a:pt x="3926" y="9901"/>
                  </a:cubicBezTo>
                  <a:cubicBezTo>
                    <a:pt x="4024" y="9901"/>
                    <a:pt x="4122" y="9897"/>
                    <a:pt x="4220" y="9888"/>
                  </a:cubicBezTo>
                  <a:cubicBezTo>
                    <a:pt x="6375" y="9547"/>
                    <a:pt x="7892" y="7703"/>
                    <a:pt x="7657" y="5464"/>
                  </a:cubicBezTo>
                  <a:lnTo>
                    <a:pt x="7400" y="2974"/>
                  </a:lnTo>
                  <a:cubicBezTo>
                    <a:pt x="7129" y="1218"/>
                    <a:pt x="5390" y="1"/>
                    <a:pt x="3668" y="1"/>
                  </a:cubicBezTo>
                  <a:close/>
                </a:path>
              </a:pathLst>
            </a:custGeom>
            <a:solidFill>
              <a:srgbClr val="F5BB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5"/>
            <p:cNvSpPr/>
            <p:nvPr/>
          </p:nvSpPr>
          <p:spPr>
            <a:xfrm>
              <a:off x="2718275" y="1252950"/>
              <a:ext cx="17400" cy="32400"/>
            </a:xfrm>
            <a:custGeom>
              <a:avLst/>
              <a:gdLst/>
              <a:ahLst/>
              <a:cxnLst/>
              <a:rect l="l" t="t" r="r" b="b"/>
              <a:pathLst>
                <a:path w="696" h="1296" extrusionOk="0">
                  <a:moveTo>
                    <a:pt x="138" y="1"/>
                  </a:moveTo>
                  <a:cubicBezTo>
                    <a:pt x="64" y="11"/>
                    <a:pt x="17" y="53"/>
                    <a:pt x="15" y="120"/>
                  </a:cubicBezTo>
                  <a:lnTo>
                    <a:pt x="1" y="1171"/>
                  </a:lnTo>
                  <a:cubicBezTo>
                    <a:pt x="1" y="1205"/>
                    <a:pt x="13" y="1237"/>
                    <a:pt x="38" y="1260"/>
                  </a:cubicBezTo>
                  <a:cubicBezTo>
                    <a:pt x="61" y="1282"/>
                    <a:pt x="91" y="1295"/>
                    <a:pt x="122" y="1295"/>
                  </a:cubicBezTo>
                  <a:cubicBezTo>
                    <a:pt x="123" y="1295"/>
                    <a:pt x="124" y="1295"/>
                    <a:pt x="129" y="1296"/>
                  </a:cubicBezTo>
                  <a:lnTo>
                    <a:pt x="578" y="1275"/>
                  </a:lnTo>
                  <a:cubicBezTo>
                    <a:pt x="645" y="1270"/>
                    <a:pt x="696" y="1213"/>
                    <a:pt x="694" y="1148"/>
                  </a:cubicBezTo>
                  <a:cubicBezTo>
                    <a:pt x="689" y="1081"/>
                    <a:pt x="638" y="1033"/>
                    <a:pt x="567" y="1032"/>
                  </a:cubicBezTo>
                  <a:lnTo>
                    <a:pt x="245" y="1047"/>
                  </a:lnTo>
                  <a:lnTo>
                    <a:pt x="245" y="1047"/>
                  </a:lnTo>
                  <a:lnTo>
                    <a:pt x="257" y="123"/>
                  </a:lnTo>
                  <a:cubicBezTo>
                    <a:pt x="259" y="57"/>
                    <a:pt x="204" y="2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5"/>
            <p:cNvSpPr/>
            <p:nvPr/>
          </p:nvSpPr>
          <p:spPr>
            <a:xfrm>
              <a:off x="2747000" y="1213675"/>
              <a:ext cx="39575" cy="12975"/>
            </a:xfrm>
            <a:custGeom>
              <a:avLst/>
              <a:gdLst/>
              <a:ahLst/>
              <a:cxnLst/>
              <a:rect l="l" t="t" r="r" b="b"/>
              <a:pathLst>
                <a:path w="1583" h="519" extrusionOk="0">
                  <a:moveTo>
                    <a:pt x="918" y="0"/>
                  </a:moveTo>
                  <a:cubicBezTo>
                    <a:pt x="860" y="0"/>
                    <a:pt x="802" y="3"/>
                    <a:pt x="748" y="7"/>
                  </a:cubicBezTo>
                  <a:cubicBezTo>
                    <a:pt x="748" y="7"/>
                    <a:pt x="1" y="7"/>
                    <a:pt x="20" y="321"/>
                  </a:cubicBezTo>
                  <a:cubicBezTo>
                    <a:pt x="20" y="321"/>
                    <a:pt x="37" y="519"/>
                    <a:pt x="625" y="519"/>
                  </a:cubicBezTo>
                  <a:cubicBezTo>
                    <a:pt x="645" y="519"/>
                    <a:pt x="666" y="518"/>
                    <a:pt x="688" y="518"/>
                  </a:cubicBezTo>
                  <a:cubicBezTo>
                    <a:pt x="1339" y="504"/>
                    <a:pt x="1503" y="441"/>
                    <a:pt x="1546" y="237"/>
                  </a:cubicBezTo>
                  <a:cubicBezTo>
                    <a:pt x="1582" y="67"/>
                    <a:pt x="1236" y="0"/>
                    <a:pt x="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5"/>
            <p:cNvSpPr/>
            <p:nvPr/>
          </p:nvSpPr>
          <p:spPr>
            <a:xfrm>
              <a:off x="2674500" y="1220100"/>
              <a:ext cx="34600" cy="13150"/>
            </a:xfrm>
            <a:custGeom>
              <a:avLst/>
              <a:gdLst/>
              <a:ahLst/>
              <a:cxnLst/>
              <a:rect l="l" t="t" r="r" b="b"/>
              <a:pathLst>
                <a:path w="1384" h="526" extrusionOk="0">
                  <a:moveTo>
                    <a:pt x="920" y="0"/>
                  </a:moveTo>
                  <a:cubicBezTo>
                    <a:pt x="778" y="0"/>
                    <a:pt x="655" y="24"/>
                    <a:pt x="655" y="24"/>
                  </a:cubicBezTo>
                  <a:cubicBezTo>
                    <a:pt x="364" y="53"/>
                    <a:pt x="1" y="184"/>
                    <a:pt x="74" y="361"/>
                  </a:cubicBezTo>
                  <a:cubicBezTo>
                    <a:pt x="117" y="466"/>
                    <a:pt x="213" y="526"/>
                    <a:pt x="433" y="526"/>
                  </a:cubicBezTo>
                  <a:cubicBezTo>
                    <a:pt x="541" y="526"/>
                    <a:pt x="677" y="512"/>
                    <a:pt x="851" y="482"/>
                  </a:cubicBezTo>
                  <a:cubicBezTo>
                    <a:pt x="1383" y="390"/>
                    <a:pt x="1338" y="194"/>
                    <a:pt x="1338" y="194"/>
                  </a:cubicBezTo>
                  <a:cubicBezTo>
                    <a:pt x="1296" y="36"/>
                    <a:pt x="1093" y="0"/>
                    <a:pt x="9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5"/>
            <p:cNvSpPr/>
            <p:nvPr/>
          </p:nvSpPr>
          <p:spPr>
            <a:xfrm>
              <a:off x="2688550" y="1245100"/>
              <a:ext cx="16575" cy="16150"/>
            </a:xfrm>
            <a:custGeom>
              <a:avLst/>
              <a:gdLst/>
              <a:ahLst/>
              <a:cxnLst/>
              <a:rect l="l" t="t" r="r" b="b"/>
              <a:pathLst>
                <a:path w="663" h="646" extrusionOk="0">
                  <a:moveTo>
                    <a:pt x="332" y="0"/>
                  </a:moveTo>
                  <a:cubicBezTo>
                    <a:pt x="319" y="0"/>
                    <a:pt x="307" y="1"/>
                    <a:pt x="295" y="3"/>
                  </a:cubicBezTo>
                  <a:cubicBezTo>
                    <a:pt x="123" y="24"/>
                    <a:pt x="0" y="184"/>
                    <a:pt x="22" y="361"/>
                  </a:cubicBezTo>
                  <a:cubicBezTo>
                    <a:pt x="40" y="526"/>
                    <a:pt x="176" y="646"/>
                    <a:pt x="333" y="646"/>
                  </a:cubicBezTo>
                  <a:cubicBezTo>
                    <a:pt x="345" y="646"/>
                    <a:pt x="357" y="645"/>
                    <a:pt x="370" y="644"/>
                  </a:cubicBezTo>
                  <a:cubicBezTo>
                    <a:pt x="540" y="623"/>
                    <a:pt x="663" y="463"/>
                    <a:pt x="642" y="286"/>
                  </a:cubicBezTo>
                  <a:cubicBezTo>
                    <a:pt x="622" y="121"/>
                    <a:pt x="487" y="0"/>
                    <a:pt x="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5"/>
            <p:cNvSpPr/>
            <p:nvPr/>
          </p:nvSpPr>
          <p:spPr>
            <a:xfrm>
              <a:off x="2756575" y="1236900"/>
              <a:ext cx="16625" cy="16175"/>
            </a:xfrm>
            <a:custGeom>
              <a:avLst/>
              <a:gdLst/>
              <a:ahLst/>
              <a:cxnLst/>
              <a:rect l="l" t="t" r="r" b="b"/>
              <a:pathLst>
                <a:path w="665" h="647" extrusionOk="0">
                  <a:moveTo>
                    <a:pt x="332" y="0"/>
                  </a:moveTo>
                  <a:cubicBezTo>
                    <a:pt x="320" y="0"/>
                    <a:pt x="307" y="1"/>
                    <a:pt x="295" y="3"/>
                  </a:cubicBezTo>
                  <a:cubicBezTo>
                    <a:pt x="125" y="24"/>
                    <a:pt x="1" y="184"/>
                    <a:pt x="22" y="361"/>
                  </a:cubicBezTo>
                  <a:cubicBezTo>
                    <a:pt x="41" y="524"/>
                    <a:pt x="177" y="646"/>
                    <a:pt x="333" y="646"/>
                  </a:cubicBezTo>
                  <a:cubicBezTo>
                    <a:pt x="345" y="646"/>
                    <a:pt x="358" y="645"/>
                    <a:pt x="370" y="644"/>
                  </a:cubicBezTo>
                  <a:cubicBezTo>
                    <a:pt x="541" y="623"/>
                    <a:pt x="664" y="463"/>
                    <a:pt x="643" y="286"/>
                  </a:cubicBezTo>
                  <a:cubicBezTo>
                    <a:pt x="623" y="121"/>
                    <a:pt x="487" y="0"/>
                    <a:pt x="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5"/>
            <p:cNvSpPr/>
            <p:nvPr/>
          </p:nvSpPr>
          <p:spPr>
            <a:xfrm>
              <a:off x="2715800" y="1295575"/>
              <a:ext cx="45675" cy="11050"/>
            </a:xfrm>
            <a:custGeom>
              <a:avLst/>
              <a:gdLst/>
              <a:ahLst/>
              <a:cxnLst/>
              <a:rect l="l" t="t" r="r" b="b"/>
              <a:pathLst>
                <a:path w="1827" h="442" extrusionOk="0">
                  <a:moveTo>
                    <a:pt x="1688" y="0"/>
                  </a:moveTo>
                  <a:cubicBezTo>
                    <a:pt x="1672" y="0"/>
                    <a:pt x="1655" y="4"/>
                    <a:pt x="1639" y="11"/>
                  </a:cubicBezTo>
                  <a:cubicBezTo>
                    <a:pt x="1319" y="154"/>
                    <a:pt x="1037" y="199"/>
                    <a:pt x="809" y="199"/>
                  </a:cubicBezTo>
                  <a:cubicBezTo>
                    <a:pt x="438" y="199"/>
                    <a:pt x="210" y="80"/>
                    <a:pt x="196" y="72"/>
                  </a:cubicBezTo>
                  <a:cubicBezTo>
                    <a:pt x="178" y="63"/>
                    <a:pt x="158" y="58"/>
                    <a:pt x="139" y="58"/>
                  </a:cubicBezTo>
                  <a:cubicBezTo>
                    <a:pt x="96" y="58"/>
                    <a:pt x="54" y="81"/>
                    <a:pt x="32" y="121"/>
                  </a:cubicBezTo>
                  <a:cubicBezTo>
                    <a:pt x="0" y="179"/>
                    <a:pt x="21" y="253"/>
                    <a:pt x="80" y="285"/>
                  </a:cubicBezTo>
                  <a:cubicBezTo>
                    <a:pt x="96" y="294"/>
                    <a:pt x="372" y="442"/>
                    <a:pt x="811" y="442"/>
                  </a:cubicBezTo>
                  <a:cubicBezTo>
                    <a:pt x="1069" y="442"/>
                    <a:pt x="1384" y="391"/>
                    <a:pt x="1738" y="232"/>
                  </a:cubicBezTo>
                  <a:cubicBezTo>
                    <a:pt x="1799" y="205"/>
                    <a:pt x="1826" y="133"/>
                    <a:pt x="1799" y="72"/>
                  </a:cubicBezTo>
                  <a:cubicBezTo>
                    <a:pt x="1779" y="27"/>
                    <a:pt x="1734" y="0"/>
                    <a:pt x="1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5"/>
            <p:cNvSpPr/>
            <p:nvPr/>
          </p:nvSpPr>
          <p:spPr>
            <a:xfrm>
              <a:off x="2615275" y="1072550"/>
              <a:ext cx="273150" cy="175025"/>
            </a:xfrm>
            <a:custGeom>
              <a:avLst/>
              <a:gdLst/>
              <a:ahLst/>
              <a:cxnLst/>
              <a:rect l="l" t="t" r="r" b="b"/>
              <a:pathLst>
                <a:path w="10926" h="7001" extrusionOk="0">
                  <a:moveTo>
                    <a:pt x="3866" y="0"/>
                  </a:moveTo>
                  <a:cubicBezTo>
                    <a:pt x="3328" y="0"/>
                    <a:pt x="2792" y="180"/>
                    <a:pt x="2483" y="339"/>
                  </a:cubicBezTo>
                  <a:cubicBezTo>
                    <a:pt x="456" y="1377"/>
                    <a:pt x="0" y="3222"/>
                    <a:pt x="1983" y="4127"/>
                  </a:cubicBezTo>
                  <a:cubicBezTo>
                    <a:pt x="2508" y="4367"/>
                    <a:pt x="3175" y="4455"/>
                    <a:pt x="3872" y="4455"/>
                  </a:cubicBezTo>
                  <a:cubicBezTo>
                    <a:pt x="5809" y="4455"/>
                    <a:pt x="7979" y="3774"/>
                    <a:pt x="7979" y="3774"/>
                  </a:cubicBezTo>
                  <a:lnTo>
                    <a:pt x="7979" y="3774"/>
                  </a:lnTo>
                  <a:cubicBezTo>
                    <a:pt x="7867" y="6485"/>
                    <a:pt x="9047" y="7001"/>
                    <a:pt x="9047" y="7001"/>
                  </a:cubicBezTo>
                  <a:lnTo>
                    <a:pt x="9481" y="6742"/>
                  </a:lnTo>
                  <a:cubicBezTo>
                    <a:pt x="9481" y="6742"/>
                    <a:pt x="10925" y="4406"/>
                    <a:pt x="10359" y="2187"/>
                  </a:cubicBezTo>
                  <a:cubicBezTo>
                    <a:pt x="10107" y="1197"/>
                    <a:pt x="8814" y="923"/>
                    <a:pt x="7458" y="923"/>
                  </a:cubicBezTo>
                  <a:cubicBezTo>
                    <a:pt x="6744" y="923"/>
                    <a:pt x="6013" y="999"/>
                    <a:pt x="5407" y="1086"/>
                  </a:cubicBezTo>
                  <a:cubicBezTo>
                    <a:pt x="5138" y="251"/>
                    <a:pt x="4501" y="0"/>
                    <a:pt x="3866" y="0"/>
                  </a:cubicBezTo>
                  <a:close/>
                </a:path>
              </a:pathLst>
            </a:custGeom>
            <a:solidFill>
              <a:srgbClr val="263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5"/>
            <p:cNvSpPr/>
            <p:nvPr/>
          </p:nvSpPr>
          <p:spPr>
            <a:xfrm>
              <a:off x="2828825" y="1218125"/>
              <a:ext cx="68725" cy="66025"/>
            </a:xfrm>
            <a:custGeom>
              <a:avLst/>
              <a:gdLst/>
              <a:ahLst/>
              <a:cxnLst/>
              <a:rect l="l" t="t" r="r" b="b"/>
              <a:pathLst>
                <a:path w="2749" h="2641" extrusionOk="0">
                  <a:moveTo>
                    <a:pt x="1369" y="1"/>
                  </a:moveTo>
                  <a:cubicBezTo>
                    <a:pt x="1304" y="1"/>
                    <a:pt x="1239" y="6"/>
                    <a:pt x="1173" y="16"/>
                  </a:cubicBezTo>
                  <a:cubicBezTo>
                    <a:pt x="477" y="127"/>
                    <a:pt x="0" y="800"/>
                    <a:pt x="112" y="1521"/>
                  </a:cubicBezTo>
                  <a:cubicBezTo>
                    <a:pt x="212" y="2173"/>
                    <a:pt x="760" y="2641"/>
                    <a:pt x="1379" y="2641"/>
                  </a:cubicBezTo>
                  <a:cubicBezTo>
                    <a:pt x="1444" y="2641"/>
                    <a:pt x="1509" y="2636"/>
                    <a:pt x="1575" y="2625"/>
                  </a:cubicBezTo>
                  <a:cubicBezTo>
                    <a:pt x="2272" y="2514"/>
                    <a:pt x="2748" y="1841"/>
                    <a:pt x="2637" y="1120"/>
                  </a:cubicBezTo>
                  <a:cubicBezTo>
                    <a:pt x="2537" y="468"/>
                    <a:pt x="1989" y="1"/>
                    <a:pt x="1369" y="1"/>
                  </a:cubicBezTo>
                  <a:close/>
                </a:path>
              </a:pathLst>
            </a:custGeom>
            <a:solidFill>
              <a:srgbClr val="F5BB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5"/>
            <p:cNvSpPr/>
            <p:nvPr/>
          </p:nvSpPr>
          <p:spPr>
            <a:xfrm>
              <a:off x="2848800" y="1234225"/>
              <a:ext cx="26675" cy="29475"/>
            </a:xfrm>
            <a:custGeom>
              <a:avLst/>
              <a:gdLst/>
              <a:ahLst/>
              <a:cxnLst/>
              <a:rect l="l" t="t" r="r" b="b"/>
              <a:pathLst>
                <a:path w="1067" h="1179" extrusionOk="0">
                  <a:moveTo>
                    <a:pt x="911" y="0"/>
                  </a:moveTo>
                  <a:cubicBezTo>
                    <a:pt x="638" y="0"/>
                    <a:pt x="420" y="93"/>
                    <a:pt x="273" y="263"/>
                  </a:cubicBezTo>
                  <a:cubicBezTo>
                    <a:pt x="0" y="578"/>
                    <a:pt x="70" y="1056"/>
                    <a:pt x="72" y="1076"/>
                  </a:cubicBezTo>
                  <a:cubicBezTo>
                    <a:pt x="82" y="1136"/>
                    <a:pt x="134" y="1178"/>
                    <a:pt x="192" y="1178"/>
                  </a:cubicBezTo>
                  <a:cubicBezTo>
                    <a:pt x="198" y="1178"/>
                    <a:pt x="204" y="1178"/>
                    <a:pt x="210" y="1175"/>
                  </a:cubicBezTo>
                  <a:cubicBezTo>
                    <a:pt x="276" y="1165"/>
                    <a:pt x="321" y="1104"/>
                    <a:pt x="312" y="1038"/>
                  </a:cubicBezTo>
                  <a:cubicBezTo>
                    <a:pt x="312" y="1035"/>
                    <a:pt x="257" y="650"/>
                    <a:pt x="457" y="421"/>
                  </a:cubicBezTo>
                  <a:cubicBezTo>
                    <a:pt x="563" y="300"/>
                    <a:pt x="718" y="247"/>
                    <a:pt x="944" y="242"/>
                  </a:cubicBezTo>
                  <a:cubicBezTo>
                    <a:pt x="1003" y="241"/>
                    <a:pt x="1066" y="190"/>
                    <a:pt x="1066" y="122"/>
                  </a:cubicBezTo>
                  <a:cubicBezTo>
                    <a:pt x="1067" y="57"/>
                    <a:pt x="1013" y="3"/>
                    <a:pt x="947" y="1"/>
                  </a:cubicBezTo>
                  <a:cubicBezTo>
                    <a:pt x="935" y="0"/>
                    <a:pt x="923" y="0"/>
                    <a:pt x="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5"/>
            <p:cNvSpPr/>
            <p:nvPr/>
          </p:nvSpPr>
          <p:spPr>
            <a:xfrm>
              <a:off x="2719625" y="1402400"/>
              <a:ext cx="156925" cy="64575"/>
            </a:xfrm>
            <a:custGeom>
              <a:avLst/>
              <a:gdLst/>
              <a:ahLst/>
              <a:cxnLst/>
              <a:rect l="l" t="t" r="r" b="b"/>
              <a:pathLst>
                <a:path w="6277" h="2583" extrusionOk="0">
                  <a:moveTo>
                    <a:pt x="6276" y="1"/>
                  </a:moveTo>
                  <a:lnTo>
                    <a:pt x="1" y="570"/>
                  </a:lnTo>
                  <a:cubicBezTo>
                    <a:pt x="1" y="570"/>
                    <a:pt x="212" y="2583"/>
                    <a:pt x="2625" y="2583"/>
                  </a:cubicBezTo>
                  <a:cubicBezTo>
                    <a:pt x="2688" y="2583"/>
                    <a:pt x="2753" y="2581"/>
                    <a:pt x="2819" y="2578"/>
                  </a:cubicBezTo>
                  <a:cubicBezTo>
                    <a:pt x="5877" y="2446"/>
                    <a:pt x="6276" y="1"/>
                    <a:pt x="6276" y="1"/>
                  </a:cubicBezTo>
                  <a:close/>
                </a:path>
              </a:pathLst>
            </a:custGeom>
            <a:solidFill>
              <a:srgbClr val="F5BB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5"/>
            <p:cNvSpPr/>
            <p:nvPr/>
          </p:nvSpPr>
          <p:spPr>
            <a:xfrm>
              <a:off x="3165725" y="1855000"/>
              <a:ext cx="173200" cy="759775"/>
            </a:xfrm>
            <a:custGeom>
              <a:avLst/>
              <a:gdLst/>
              <a:ahLst/>
              <a:cxnLst/>
              <a:rect l="l" t="t" r="r" b="b"/>
              <a:pathLst>
                <a:path w="6928" h="30391" extrusionOk="0">
                  <a:moveTo>
                    <a:pt x="6631" y="1"/>
                  </a:moveTo>
                  <a:lnTo>
                    <a:pt x="0" y="30326"/>
                  </a:lnTo>
                  <a:lnTo>
                    <a:pt x="296" y="30390"/>
                  </a:lnTo>
                  <a:lnTo>
                    <a:pt x="6928" y="65"/>
                  </a:lnTo>
                  <a:lnTo>
                    <a:pt x="66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5"/>
            <p:cNvSpPr/>
            <p:nvPr/>
          </p:nvSpPr>
          <p:spPr>
            <a:xfrm>
              <a:off x="3319050" y="1854900"/>
              <a:ext cx="173025" cy="759850"/>
            </a:xfrm>
            <a:custGeom>
              <a:avLst/>
              <a:gdLst/>
              <a:ahLst/>
              <a:cxnLst/>
              <a:rect l="l" t="t" r="r" b="b"/>
              <a:pathLst>
                <a:path w="6921" h="30394" extrusionOk="0">
                  <a:moveTo>
                    <a:pt x="296" y="1"/>
                  </a:moveTo>
                  <a:lnTo>
                    <a:pt x="1" y="65"/>
                  </a:lnTo>
                  <a:lnTo>
                    <a:pt x="6625" y="30393"/>
                  </a:lnTo>
                  <a:lnTo>
                    <a:pt x="6921" y="30329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5"/>
            <p:cNvSpPr/>
            <p:nvPr/>
          </p:nvSpPr>
          <p:spPr>
            <a:xfrm>
              <a:off x="1826650" y="1854975"/>
              <a:ext cx="173175" cy="759775"/>
            </a:xfrm>
            <a:custGeom>
              <a:avLst/>
              <a:gdLst/>
              <a:ahLst/>
              <a:cxnLst/>
              <a:rect l="l" t="t" r="r" b="b"/>
              <a:pathLst>
                <a:path w="6927" h="30391" extrusionOk="0">
                  <a:moveTo>
                    <a:pt x="6631" y="1"/>
                  </a:moveTo>
                  <a:lnTo>
                    <a:pt x="1" y="30326"/>
                  </a:lnTo>
                  <a:lnTo>
                    <a:pt x="296" y="30390"/>
                  </a:lnTo>
                  <a:lnTo>
                    <a:pt x="6927" y="65"/>
                  </a:lnTo>
                  <a:lnTo>
                    <a:pt x="66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5"/>
            <p:cNvSpPr/>
            <p:nvPr/>
          </p:nvSpPr>
          <p:spPr>
            <a:xfrm>
              <a:off x="1979900" y="1854975"/>
              <a:ext cx="173025" cy="759825"/>
            </a:xfrm>
            <a:custGeom>
              <a:avLst/>
              <a:gdLst/>
              <a:ahLst/>
              <a:cxnLst/>
              <a:rect l="l" t="t" r="r" b="b"/>
              <a:pathLst>
                <a:path w="6921" h="30393" extrusionOk="0">
                  <a:moveTo>
                    <a:pt x="295" y="1"/>
                  </a:moveTo>
                  <a:lnTo>
                    <a:pt x="0" y="65"/>
                  </a:lnTo>
                  <a:lnTo>
                    <a:pt x="6624" y="30392"/>
                  </a:lnTo>
                  <a:lnTo>
                    <a:pt x="6920" y="30328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5"/>
            <p:cNvSpPr/>
            <p:nvPr/>
          </p:nvSpPr>
          <p:spPr>
            <a:xfrm>
              <a:off x="1765475" y="1814650"/>
              <a:ext cx="1871125" cy="82275"/>
            </a:xfrm>
            <a:custGeom>
              <a:avLst/>
              <a:gdLst/>
              <a:ahLst/>
              <a:cxnLst/>
              <a:rect l="l" t="t" r="r" b="b"/>
              <a:pathLst>
                <a:path w="74845" h="3291" extrusionOk="0">
                  <a:moveTo>
                    <a:pt x="0" y="0"/>
                  </a:moveTo>
                  <a:lnTo>
                    <a:pt x="0" y="3291"/>
                  </a:lnTo>
                  <a:lnTo>
                    <a:pt x="74844" y="3291"/>
                  </a:lnTo>
                  <a:lnTo>
                    <a:pt x="748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5"/>
            <p:cNvSpPr/>
            <p:nvPr/>
          </p:nvSpPr>
          <p:spPr>
            <a:xfrm>
              <a:off x="3243825" y="1681225"/>
              <a:ext cx="188350" cy="131225"/>
            </a:xfrm>
            <a:custGeom>
              <a:avLst/>
              <a:gdLst/>
              <a:ahLst/>
              <a:cxnLst/>
              <a:rect l="l" t="t" r="r" b="b"/>
              <a:pathLst>
                <a:path w="7534" h="5249" extrusionOk="0">
                  <a:moveTo>
                    <a:pt x="866" y="0"/>
                  </a:moveTo>
                  <a:cubicBezTo>
                    <a:pt x="866" y="0"/>
                    <a:pt x="1" y="5249"/>
                    <a:pt x="3566" y="5249"/>
                  </a:cubicBezTo>
                  <a:cubicBezTo>
                    <a:pt x="3627" y="5249"/>
                    <a:pt x="3689" y="5247"/>
                    <a:pt x="3753" y="5244"/>
                  </a:cubicBezTo>
                  <a:cubicBezTo>
                    <a:pt x="7533" y="5059"/>
                    <a:pt x="6716" y="48"/>
                    <a:pt x="6716" y="48"/>
                  </a:cubicBezTo>
                  <a:lnTo>
                    <a:pt x="8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5"/>
            <p:cNvSpPr/>
            <p:nvPr/>
          </p:nvSpPr>
          <p:spPr>
            <a:xfrm>
              <a:off x="3208500" y="1695150"/>
              <a:ext cx="90850" cy="89425"/>
            </a:xfrm>
            <a:custGeom>
              <a:avLst/>
              <a:gdLst/>
              <a:ahLst/>
              <a:cxnLst/>
              <a:rect l="l" t="t" r="r" b="b"/>
              <a:pathLst>
                <a:path w="3634" h="3577" extrusionOk="0">
                  <a:moveTo>
                    <a:pt x="1820" y="574"/>
                  </a:moveTo>
                  <a:cubicBezTo>
                    <a:pt x="2473" y="574"/>
                    <a:pt x="3013" y="1096"/>
                    <a:pt x="3034" y="1754"/>
                  </a:cubicBezTo>
                  <a:cubicBezTo>
                    <a:pt x="3053" y="2424"/>
                    <a:pt x="2524" y="2987"/>
                    <a:pt x="1854" y="3006"/>
                  </a:cubicBezTo>
                  <a:cubicBezTo>
                    <a:pt x="1842" y="3006"/>
                    <a:pt x="1829" y="3006"/>
                    <a:pt x="1817" y="3006"/>
                  </a:cubicBezTo>
                  <a:cubicBezTo>
                    <a:pt x="1163" y="3006"/>
                    <a:pt x="621" y="2485"/>
                    <a:pt x="601" y="1826"/>
                  </a:cubicBezTo>
                  <a:cubicBezTo>
                    <a:pt x="581" y="1156"/>
                    <a:pt x="1110" y="593"/>
                    <a:pt x="1781" y="574"/>
                  </a:cubicBezTo>
                  <a:cubicBezTo>
                    <a:pt x="1794" y="574"/>
                    <a:pt x="1807" y="574"/>
                    <a:pt x="1820" y="574"/>
                  </a:cubicBezTo>
                  <a:close/>
                  <a:moveTo>
                    <a:pt x="1817" y="0"/>
                  </a:moveTo>
                  <a:cubicBezTo>
                    <a:pt x="1799" y="0"/>
                    <a:pt x="1782" y="0"/>
                    <a:pt x="1764" y="1"/>
                  </a:cubicBezTo>
                  <a:cubicBezTo>
                    <a:pt x="778" y="32"/>
                    <a:pt x="0" y="857"/>
                    <a:pt x="30" y="1842"/>
                  </a:cubicBezTo>
                  <a:cubicBezTo>
                    <a:pt x="60" y="2810"/>
                    <a:pt x="856" y="3577"/>
                    <a:pt x="1816" y="3577"/>
                  </a:cubicBezTo>
                  <a:cubicBezTo>
                    <a:pt x="1834" y="3577"/>
                    <a:pt x="1853" y="3577"/>
                    <a:pt x="1871" y="3576"/>
                  </a:cubicBezTo>
                  <a:cubicBezTo>
                    <a:pt x="2856" y="3548"/>
                    <a:pt x="3634" y="2722"/>
                    <a:pt x="3605" y="1735"/>
                  </a:cubicBezTo>
                  <a:cubicBezTo>
                    <a:pt x="3575" y="768"/>
                    <a:pt x="2778" y="0"/>
                    <a:pt x="18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5"/>
            <p:cNvSpPr/>
            <p:nvPr/>
          </p:nvSpPr>
          <p:spPr>
            <a:xfrm>
              <a:off x="1569950" y="2608925"/>
              <a:ext cx="2179800" cy="10125"/>
            </a:xfrm>
            <a:custGeom>
              <a:avLst/>
              <a:gdLst/>
              <a:ahLst/>
              <a:cxnLst/>
              <a:rect l="l" t="t" r="r" b="b"/>
              <a:pathLst>
                <a:path w="87192" h="405" extrusionOk="0">
                  <a:moveTo>
                    <a:pt x="1" y="1"/>
                  </a:moveTo>
                  <a:lnTo>
                    <a:pt x="1" y="405"/>
                  </a:lnTo>
                  <a:lnTo>
                    <a:pt x="87192" y="405"/>
                  </a:lnTo>
                  <a:lnTo>
                    <a:pt x="87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5"/>
            <p:cNvSpPr/>
            <p:nvPr/>
          </p:nvSpPr>
          <p:spPr>
            <a:xfrm>
              <a:off x="1877375" y="1064475"/>
              <a:ext cx="444375" cy="156775"/>
            </a:xfrm>
            <a:custGeom>
              <a:avLst/>
              <a:gdLst/>
              <a:ahLst/>
              <a:cxnLst/>
              <a:rect l="l" t="t" r="r" b="b"/>
              <a:pathLst>
                <a:path w="17775" h="6271" extrusionOk="0">
                  <a:moveTo>
                    <a:pt x="23" y="1"/>
                  </a:moveTo>
                  <a:cubicBezTo>
                    <a:pt x="11" y="1"/>
                    <a:pt x="0" y="11"/>
                    <a:pt x="0" y="25"/>
                  </a:cubicBezTo>
                  <a:lnTo>
                    <a:pt x="0" y="6246"/>
                  </a:lnTo>
                  <a:cubicBezTo>
                    <a:pt x="0" y="6259"/>
                    <a:pt x="11" y="6270"/>
                    <a:pt x="23" y="6270"/>
                  </a:cubicBezTo>
                  <a:lnTo>
                    <a:pt x="17749" y="6270"/>
                  </a:lnTo>
                  <a:cubicBezTo>
                    <a:pt x="17762" y="6270"/>
                    <a:pt x="17775" y="6259"/>
                    <a:pt x="17773" y="6245"/>
                  </a:cubicBezTo>
                  <a:lnTo>
                    <a:pt x="17773" y="25"/>
                  </a:lnTo>
                  <a:cubicBezTo>
                    <a:pt x="17773" y="11"/>
                    <a:pt x="17762" y="1"/>
                    <a:pt x="177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5"/>
            <p:cNvSpPr/>
            <p:nvPr/>
          </p:nvSpPr>
          <p:spPr>
            <a:xfrm>
              <a:off x="2151700" y="1199625"/>
              <a:ext cx="73050" cy="55550"/>
            </a:xfrm>
            <a:custGeom>
              <a:avLst/>
              <a:gdLst/>
              <a:ahLst/>
              <a:cxnLst/>
              <a:rect l="l" t="t" r="r" b="b"/>
              <a:pathLst>
                <a:path w="2922" h="2222" extrusionOk="0">
                  <a:moveTo>
                    <a:pt x="0" y="1"/>
                  </a:moveTo>
                  <a:lnTo>
                    <a:pt x="1043" y="2026"/>
                  </a:lnTo>
                  <a:cubicBezTo>
                    <a:pt x="1110" y="2156"/>
                    <a:pt x="1237" y="2221"/>
                    <a:pt x="1364" y="2221"/>
                  </a:cubicBezTo>
                  <a:cubicBezTo>
                    <a:pt x="1482" y="2221"/>
                    <a:pt x="1601" y="2164"/>
                    <a:pt x="1672" y="2048"/>
                  </a:cubicBezTo>
                  <a:lnTo>
                    <a:pt x="29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5"/>
            <p:cNvSpPr/>
            <p:nvPr/>
          </p:nvSpPr>
          <p:spPr>
            <a:xfrm>
              <a:off x="1931225" y="1117200"/>
              <a:ext cx="336650" cy="7575"/>
            </a:xfrm>
            <a:custGeom>
              <a:avLst/>
              <a:gdLst/>
              <a:ahLst/>
              <a:cxnLst/>
              <a:rect l="l" t="t" r="r" b="b"/>
              <a:pathLst>
                <a:path w="13466" h="303" extrusionOk="0">
                  <a:moveTo>
                    <a:pt x="152" y="1"/>
                  </a:moveTo>
                  <a:cubicBezTo>
                    <a:pt x="68" y="1"/>
                    <a:pt x="0" y="67"/>
                    <a:pt x="0" y="151"/>
                  </a:cubicBezTo>
                  <a:cubicBezTo>
                    <a:pt x="0" y="234"/>
                    <a:pt x="68" y="302"/>
                    <a:pt x="152" y="302"/>
                  </a:cubicBezTo>
                  <a:lnTo>
                    <a:pt x="13314" y="302"/>
                  </a:lnTo>
                  <a:cubicBezTo>
                    <a:pt x="13397" y="302"/>
                    <a:pt x="13466" y="234"/>
                    <a:pt x="13466" y="151"/>
                  </a:cubicBezTo>
                  <a:cubicBezTo>
                    <a:pt x="13466" y="67"/>
                    <a:pt x="13399" y="1"/>
                    <a:pt x="133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5"/>
            <p:cNvSpPr/>
            <p:nvPr/>
          </p:nvSpPr>
          <p:spPr>
            <a:xfrm>
              <a:off x="1931225" y="1160975"/>
              <a:ext cx="179900" cy="7575"/>
            </a:xfrm>
            <a:custGeom>
              <a:avLst/>
              <a:gdLst/>
              <a:ahLst/>
              <a:cxnLst/>
              <a:rect l="l" t="t" r="r" b="b"/>
              <a:pathLst>
                <a:path w="7196" h="303" extrusionOk="0">
                  <a:moveTo>
                    <a:pt x="152" y="1"/>
                  </a:moveTo>
                  <a:cubicBezTo>
                    <a:pt x="68" y="1"/>
                    <a:pt x="0" y="67"/>
                    <a:pt x="0" y="151"/>
                  </a:cubicBezTo>
                  <a:cubicBezTo>
                    <a:pt x="0" y="235"/>
                    <a:pt x="68" y="302"/>
                    <a:pt x="152" y="302"/>
                  </a:cubicBezTo>
                  <a:lnTo>
                    <a:pt x="7045" y="302"/>
                  </a:lnTo>
                  <a:cubicBezTo>
                    <a:pt x="7128" y="302"/>
                    <a:pt x="7195" y="235"/>
                    <a:pt x="7195" y="151"/>
                  </a:cubicBezTo>
                  <a:cubicBezTo>
                    <a:pt x="7195" y="67"/>
                    <a:pt x="7128" y="1"/>
                    <a:pt x="70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5"/>
            <p:cNvSpPr/>
            <p:nvPr/>
          </p:nvSpPr>
          <p:spPr>
            <a:xfrm>
              <a:off x="2417197" y="1794400"/>
              <a:ext cx="272000" cy="20275"/>
            </a:xfrm>
            <a:custGeom>
              <a:avLst/>
              <a:gdLst/>
              <a:ahLst/>
              <a:cxnLst/>
              <a:rect l="l" t="t" r="r" b="b"/>
              <a:pathLst>
                <a:path w="10880" h="811" extrusionOk="0">
                  <a:moveTo>
                    <a:pt x="404" y="1"/>
                  </a:moveTo>
                  <a:cubicBezTo>
                    <a:pt x="181" y="1"/>
                    <a:pt x="0" y="182"/>
                    <a:pt x="0" y="405"/>
                  </a:cubicBezTo>
                  <a:cubicBezTo>
                    <a:pt x="0" y="629"/>
                    <a:pt x="181" y="810"/>
                    <a:pt x="404" y="810"/>
                  </a:cubicBezTo>
                  <a:lnTo>
                    <a:pt x="10474" y="810"/>
                  </a:lnTo>
                  <a:cubicBezTo>
                    <a:pt x="10697" y="810"/>
                    <a:pt x="10878" y="629"/>
                    <a:pt x="10878" y="405"/>
                  </a:cubicBezTo>
                  <a:cubicBezTo>
                    <a:pt x="10879" y="182"/>
                    <a:pt x="10699" y="1"/>
                    <a:pt x="104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5"/>
            <p:cNvSpPr/>
            <p:nvPr/>
          </p:nvSpPr>
          <p:spPr>
            <a:xfrm>
              <a:off x="2617147" y="1794400"/>
              <a:ext cx="201350" cy="20275"/>
            </a:xfrm>
            <a:custGeom>
              <a:avLst/>
              <a:gdLst/>
              <a:ahLst/>
              <a:cxnLst/>
              <a:rect l="l" t="t" r="r" b="b"/>
              <a:pathLst>
                <a:path w="8054" h="811" extrusionOk="0">
                  <a:moveTo>
                    <a:pt x="405" y="1"/>
                  </a:moveTo>
                  <a:cubicBezTo>
                    <a:pt x="181" y="1"/>
                    <a:pt x="0" y="182"/>
                    <a:pt x="0" y="405"/>
                  </a:cubicBezTo>
                  <a:cubicBezTo>
                    <a:pt x="0" y="629"/>
                    <a:pt x="181" y="810"/>
                    <a:pt x="405" y="810"/>
                  </a:cubicBezTo>
                  <a:lnTo>
                    <a:pt x="7648" y="810"/>
                  </a:lnTo>
                  <a:cubicBezTo>
                    <a:pt x="7871" y="810"/>
                    <a:pt x="8053" y="629"/>
                    <a:pt x="8053" y="405"/>
                  </a:cubicBezTo>
                  <a:cubicBezTo>
                    <a:pt x="8053" y="182"/>
                    <a:pt x="7872" y="1"/>
                    <a:pt x="76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5"/>
            <p:cNvSpPr/>
            <p:nvPr/>
          </p:nvSpPr>
          <p:spPr>
            <a:xfrm>
              <a:off x="2023925" y="1331200"/>
              <a:ext cx="578575" cy="386825"/>
            </a:xfrm>
            <a:custGeom>
              <a:avLst/>
              <a:gdLst/>
              <a:ahLst/>
              <a:cxnLst/>
              <a:rect l="l" t="t" r="r" b="b"/>
              <a:pathLst>
                <a:path w="23143" h="15473" extrusionOk="0">
                  <a:moveTo>
                    <a:pt x="32" y="1"/>
                  </a:moveTo>
                  <a:cubicBezTo>
                    <a:pt x="16" y="1"/>
                    <a:pt x="1" y="13"/>
                    <a:pt x="1" y="30"/>
                  </a:cubicBezTo>
                  <a:lnTo>
                    <a:pt x="1" y="15441"/>
                  </a:lnTo>
                  <a:cubicBezTo>
                    <a:pt x="1" y="15457"/>
                    <a:pt x="15" y="15472"/>
                    <a:pt x="32" y="15472"/>
                  </a:cubicBezTo>
                  <a:lnTo>
                    <a:pt x="23112" y="15472"/>
                  </a:lnTo>
                  <a:cubicBezTo>
                    <a:pt x="23130" y="15472"/>
                    <a:pt x="23142" y="15459"/>
                    <a:pt x="23142" y="15441"/>
                  </a:cubicBezTo>
                  <a:lnTo>
                    <a:pt x="23142" y="30"/>
                  </a:lnTo>
                  <a:cubicBezTo>
                    <a:pt x="23142" y="14"/>
                    <a:pt x="23130" y="1"/>
                    <a:pt x="231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5"/>
            <p:cNvSpPr/>
            <p:nvPr/>
          </p:nvSpPr>
          <p:spPr>
            <a:xfrm>
              <a:off x="2011250" y="1331200"/>
              <a:ext cx="578575" cy="386825"/>
            </a:xfrm>
            <a:custGeom>
              <a:avLst/>
              <a:gdLst/>
              <a:ahLst/>
              <a:cxnLst/>
              <a:rect l="l" t="t" r="r" b="b"/>
              <a:pathLst>
                <a:path w="23143" h="15473" extrusionOk="0">
                  <a:moveTo>
                    <a:pt x="31" y="1"/>
                  </a:moveTo>
                  <a:cubicBezTo>
                    <a:pt x="15" y="1"/>
                    <a:pt x="0" y="13"/>
                    <a:pt x="0" y="30"/>
                  </a:cubicBezTo>
                  <a:lnTo>
                    <a:pt x="0" y="15441"/>
                  </a:lnTo>
                  <a:cubicBezTo>
                    <a:pt x="0" y="15457"/>
                    <a:pt x="14" y="15472"/>
                    <a:pt x="31" y="15472"/>
                  </a:cubicBezTo>
                  <a:lnTo>
                    <a:pt x="23112" y="15472"/>
                  </a:lnTo>
                  <a:cubicBezTo>
                    <a:pt x="23129" y="15472"/>
                    <a:pt x="23143" y="15459"/>
                    <a:pt x="23141" y="15441"/>
                  </a:cubicBezTo>
                  <a:lnTo>
                    <a:pt x="23141" y="30"/>
                  </a:lnTo>
                  <a:cubicBezTo>
                    <a:pt x="23141" y="14"/>
                    <a:pt x="23129" y="1"/>
                    <a:pt x="231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5"/>
            <p:cNvSpPr/>
            <p:nvPr/>
          </p:nvSpPr>
          <p:spPr>
            <a:xfrm>
              <a:off x="2088500" y="1511025"/>
              <a:ext cx="199450" cy="207000"/>
            </a:xfrm>
            <a:custGeom>
              <a:avLst/>
              <a:gdLst/>
              <a:ahLst/>
              <a:cxnLst/>
              <a:rect l="l" t="t" r="r" b="b"/>
              <a:pathLst>
                <a:path w="7978" h="8280" extrusionOk="0">
                  <a:moveTo>
                    <a:pt x="5547" y="0"/>
                  </a:moveTo>
                  <a:lnTo>
                    <a:pt x="1" y="8279"/>
                  </a:lnTo>
                  <a:lnTo>
                    <a:pt x="7978" y="8279"/>
                  </a:lnTo>
                  <a:lnTo>
                    <a:pt x="55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5"/>
            <p:cNvSpPr/>
            <p:nvPr/>
          </p:nvSpPr>
          <p:spPr>
            <a:xfrm>
              <a:off x="2162275" y="1505725"/>
              <a:ext cx="179275" cy="308975"/>
            </a:xfrm>
            <a:custGeom>
              <a:avLst/>
              <a:gdLst/>
              <a:ahLst/>
              <a:cxnLst/>
              <a:rect l="l" t="t" r="r" b="b"/>
              <a:pathLst>
                <a:path w="7171" h="12359" extrusionOk="0">
                  <a:moveTo>
                    <a:pt x="3044" y="1"/>
                  </a:moveTo>
                  <a:cubicBezTo>
                    <a:pt x="2808" y="1"/>
                    <a:pt x="2601" y="168"/>
                    <a:pt x="2551" y="400"/>
                  </a:cubicBezTo>
                  <a:lnTo>
                    <a:pt x="69" y="11745"/>
                  </a:lnTo>
                  <a:cubicBezTo>
                    <a:pt x="1" y="12059"/>
                    <a:pt x="242" y="12358"/>
                    <a:pt x="565" y="12358"/>
                  </a:cubicBezTo>
                  <a:lnTo>
                    <a:pt x="4307" y="12358"/>
                  </a:lnTo>
                  <a:cubicBezTo>
                    <a:pt x="4548" y="12358"/>
                    <a:pt x="4756" y="12189"/>
                    <a:pt x="4803" y="11953"/>
                  </a:cubicBezTo>
                  <a:lnTo>
                    <a:pt x="7107" y="608"/>
                  </a:lnTo>
                  <a:cubicBezTo>
                    <a:pt x="7170" y="295"/>
                    <a:pt x="6931" y="1"/>
                    <a:pt x="66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5"/>
            <p:cNvSpPr/>
            <p:nvPr/>
          </p:nvSpPr>
          <p:spPr>
            <a:xfrm>
              <a:off x="2204075" y="1794400"/>
              <a:ext cx="174725" cy="20300"/>
            </a:xfrm>
            <a:custGeom>
              <a:avLst/>
              <a:gdLst/>
              <a:ahLst/>
              <a:cxnLst/>
              <a:rect l="l" t="t" r="r" b="b"/>
              <a:pathLst>
                <a:path w="6989" h="812" extrusionOk="0">
                  <a:moveTo>
                    <a:pt x="0" y="1"/>
                  </a:moveTo>
                  <a:lnTo>
                    <a:pt x="0" y="811"/>
                  </a:lnTo>
                  <a:lnTo>
                    <a:pt x="6582" y="811"/>
                  </a:lnTo>
                  <a:cubicBezTo>
                    <a:pt x="6805" y="811"/>
                    <a:pt x="6987" y="630"/>
                    <a:pt x="6987" y="406"/>
                  </a:cubicBezTo>
                  <a:cubicBezTo>
                    <a:pt x="6988" y="182"/>
                    <a:pt x="6805" y="1"/>
                    <a:pt x="65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6" name="Google Shape;296;p38"/>
          <p:cNvCxnSpPr/>
          <p:nvPr/>
        </p:nvCxnSpPr>
        <p:spPr>
          <a:xfrm rot="10800000">
            <a:off x="3631525" y="180900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7" name="Google Shape;297;p38"/>
          <p:cNvGrpSpPr/>
          <p:nvPr/>
        </p:nvGrpSpPr>
        <p:grpSpPr>
          <a:xfrm>
            <a:off x="801246" y="1292863"/>
            <a:ext cx="2532434" cy="2574541"/>
            <a:chOff x="889259" y="1292863"/>
            <a:chExt cx="2532434" cy="2574541"/>
          </a:xfrm>
        </p:grpSpPr>
        <p:grpSp>
          <p:nvGrpSpPr>
            <p:cNvPr id="298" name="Google Shape;298;p38"/>
            <p:cNvGrpSpPr/>
            <p:nvPr/>
          </p:nvGrpSpPr>
          <p:grpSpPr>
            <a:xfrm>
              <a:off x="2049895" y="3038180"/>
              <a:ext cx="655257" cy="829127"/>
              <a:chOff x="6988419" y="2821350"/>
              <a:chExt cx="730417" cy="924128"/>
            </a:xfrm>
          </p:grpSpPr>
          <p:sp>
            <p:nvSpPr>
              <p:cNvPr id="299" name="Google Shape;299;p38"/>
              <p:cNvSpPr/>
              <p:nvPr/>
            </p:nvSpPr>
            <p:spPr>
              <a:xfrm flipH="1">
                <a:off x="6988419" y="2821350"/>
                <a:ext cx="730417" cy="924128"/>
              </a:xfrm>
              <a:custGeom>
                <a:avLst/>
                <a:gdLst/>
                <a:ahLst/>
                <a:cxnLst/>
                <a:rect l="l" t="t" r="r" b="b"/>
                <a:pathLst>
                  <a:path w="9625" h="12178" extrusionOk="0">
                    <a:moveTo>
                      <a:pt x="9220" y="403"/>
                    </a:moveTo>
                    <a:lnTo>
                      <a:pt x="9220" y="11773"/>
                    </a:lnTo>
                    <a:lnTo>
                      <a:pt x="404" y="11773"/>
                    </a:lnTo>
                    <a:lnTo>
                      <a:pt x="404" y="403"/>
                    </a:lnTo>
                    <a:close/>
                    <a:moveTo>
                      <a:pt x="1" y="0"/>
                    </a:moveTo>
                    <a:lnTo>
                      <a:pt x="1" y="12178"/>
                    </a:lnTo>
                    <a:lnTo>
                      <a:pt x="9625" y="12178"/>
                    </a:lnTo>
                    <a:lnTo>
                      <a:pt x="96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38"/>
              <p:cNvSpPr/>
              <p:nvPr/>
            </p:nvSpPr>
            <p:spPr>
              <a:xfrm flipH="1">
                <a:off x="7003748" y="3126712"/>
                <a:ext cx="699683" cy="30809"/>
              </a:xfrm>
              <a:custGeom>
                <a:avLst/>
                <a:gdLst/>
                <a:ahLst/>
                <a:cxnLst/>
                <a:rect l="l" t="t" r="r" b="b"/>
                <a:pathLst>
                  <a:path w="9220" h="406" extrusionOk="0">
                    <a:moveTo>
                      <a:pt x="0" y="1"/>
                    </a:moveTo>
                    <a:lnTo>
                      <a:pt x="0" y="406"/>
                    </a:lnTo>
                    <a:lnTo>
                      <a:pt x="9219" y="406"/>
                    </a:lnTo>
                    <a:lnTo>
                      <a:pt x="92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8"/>
              <p:cNvSpPr/>
              <p:nvPr/>
            </p:nvSpPr>
            <p:spPr>
              <a:xfrm flipH="1">
                <a:off x="7003748" y="3414543"/>
                <a:ext cx="699683" cy="30658"/>
              </a:xfrm>
              <a:custGeom>
                <a:avLst/>
                <a:gdLst/>
                <a:ahLst/>
                <a:cxnLst/>
                <a:rect l="l" t="t" r="r" b="b"/>
                <a:pathLst>
                  <a:path w="9220" h="404" extrusionOk="0">
                    <a:moveTo>
                      <a:pt x="0" y="1"/>
                    </a:moveTo>
                    <a:lnTo>
                      <a:pt x="0" y="404"/>
                    </a:lnTo>
                    <a:lnTo>
                      <a:pt x="9219" y="404"/>
                    </a:lnTo>
                    <a:lnTo>
                      <a:pt x="92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8"/>
              <p:cNvSpPr/>
              <p:nvPr/>
            </p:nvSpPr>
            <p:spPr>
              <a:xfrm flipH="1">
                <a:off x="7306388" y="2980481"/>
                <a:ext cx="106850" cy="30658"/>
              </a:xfrm>
              <a:custGeom>
                <a:avLst/>
                <a:gdLst/>
                <a:ahLst/>
                <a:cxnLst/>
                <a:rect l="l" t="t" r="r" b="b"/>
                <a:pathLst>
                  <a:path w="1408" h="404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1408" y="403"/>
                    </a:lnTo>
                    <a:lnTo>
                      <a:pt x="140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8"/>
              <p:cNvSpPr/>
              <p:nvPr/>
            </p:nvSpPr>
            <p:spPr>
              <a:xfrm flipH="1">
                <a:off x="7306388" y="3268010"/>
                <a:ext cx="106850" cy="30809"/>
              </a:xfrm>
              <a:custGeom>
                <a:avLst/>
                <a:gdLst/>
                <a:ahLst/>
                <a:cxnLst/>
                <a:rect l="l" t="t" r="r" b="b"/>
                <a:pathLst>
                  <a:path w="1408" h="406" extrusionOk="0">
                    <a:moveTo>
                      <a:pt x="0" y="0"/>
                    </a:moveTo>
                    <a:lnTo>
                      <a:pt x="0" y="405"/>
                    </a:lnTo>
                    <a:lnTo>
                      <a:pt x="1408" y="405"/>
                    </a:lnTo>
                    <a:lnTo>
                      <a:pt x="140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38"/>
              <p:cNvSpPr/>
              <p:nvPr/>
            </p:nvSpPr>
            <p:spPr>
              <a:xfrm flipH="1">
                <a:off x="7306388" y="3555690"/>
                <a:ext cx="106850" cy="30658"/>
              </a:xfrm>
              <a:custGeom>
                <a:avLst/>
                <a:gdLst/>
                <a:ahLst/>
                <a:cxnLst/>
                <a:rect l="l" t="t" r="r" b="b"/>
                <a:pathLst>
                  <a:path w="1408" h="404" extrusionOk="0">
                    <a:moveTo>
                      <a:pt x="0" y="0"/>
                    </a:moveTo>
                    <a:lnTo>
                      <a:pt x="0" y="404"/>
                    </a:lnTo>
                    <a:lnTo>
                      <a:pt x="1408" y="404"/>
                    </a:lnTo>
                    <a:lnTo>
                      <a:pt x="140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5" name="Google Shape;305;p38"/>
            <p:cNvSpPr/>
            <p:nvPr/>
          </p:nvSpPr>
          <p:spPr>
            <a:xfrm flipH="1">
              <a:off x="1602807" y="3152467"/>
              <a:ext cx="262729" cy="244124"/>
            </a:xfrm>
            <a:custGeom>
              <a:avLst/>
              <a:gdLst/>
              <a:ahLst/>
              <a:cxnLst/>
              <a:rect l="l" t="t" r="r" b="b"/>
              <a:pathLst>
                <a:path w="3601" h="3346" extrusionOk="0">
                  <a:moveTo>
                    <a:pt x="1142" y="1"/>
                  </a:moveTo>
                  <a:lnTo>
                    <a:pt x="0" y="1245"/>
                  </a:lnTo>
                  <a:lnTo>
                    <a:pt x="2420" y="3227"/>
                  </a:lnTo>
                  <a:lnTo>
                    <a:pt x="2447" y="3346"/>
                  </a:lnTo>
                  <a:lnTo>
                    <a:pt x="3601" y="2198"/>
                  </a:lnTo>
                  <a:lnTo>
                    <a:pt x="1142" y="1"/>
                  </a:lnTo>
                  <a:close/>
                </a:path>
              </a:pathLst>
            </a:custGeom>
            <a:solidFill>
              <a:srgbClr val="B26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8"/>
            <p:cNvSpPr/>
            <p:nvPr/>
          </p:nvSpPr>
          <p:spPr>
            <a:xfrm flipH="1">
              <a:off x="1544585" y="3265336"/>
              <a:ext cx="232451" cy="366843"/>
            </a:xfrm>
            <a:custGeom>
              <a:avLst/>
              <a:gdLst/>
              <a:ahLst/>
              <a:cxnLst/>
              <a:rect l="l" t="t" r="r" b="b"/>
              <a:pathLst>
                <a:path w="3186" h="5028" extrusionOk="0">
                  <a:moveTo>
                    <a:pt x="1868" y="0"/>
                  </a:moveTo>
                  <a:cubicBezTo>
                    <a:pt x="1868" y="0"/>
                    <a:pt x="1653" y="1277"/>
                    <a:pt x="590" y="1295"/>
                  </a:cubicBezTo>
                  <a:lnTo>
                    <a:pt x="0" y="5027"/>
                  </a:lnTo>
                  <a:lnTo>
                    <a:pt x="3186" y="418"/>
                  </a:lnTo>
                  <a:lnTo>
                    <a:pt x="18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8"/>
            <p:cNvSpPr/>
            <p:nvPr/>
          </p:nvSpPr>
          <p:spPr>
            <a:xfrm flipH="1">
              <a:off x="1516496" y="3295761"/>
              <a:ext cx="260832" cy="355972"/>
            </a:xfrm>
            <a:custGeom>
              <a:avLst/>
              <a:gdLst/>
              <a:ahLst/>
              <a:cxnLst/>
              <a:rect l="l" t="t" r="r" b="b"/>
              <a:pathLst>
                <a:path w="3575" h="4879" extrusionOk="0">
                  <a:moveTo>
                    <a:pt x="3188" y="1"/>
                  </a:moveTo>
                  <a:lnTo>
                    <a:pt x="0" y="4612"/>
                  </a:lnTo>
                  <a:lnTo>
                    <a:pt x="387" y="4878"/>
                  </a:lnTo>
                  <a:lnTo>
                    <a:pt x="3574" y="271"/>
                  </a:lnTo>
                  <a:lnTo>
                    <a:pt x="31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8"/>
            <p:cNvSpPr/>
            <p:nvPr/>
          </p:nvSpPr>
          <p:spPr>
            <a:xfrm flipH="1">
              <a:off x="1724724" y="2258634"/>
              <a:ext cx="655254" cy="1101404"/>
            </a:xfrm>
            <a:custGeom>
              <a:avLst/>
              <a:gdLst/>
              <a:ahLst/>
              <a:cxnLst/>
              <a:rect l="l" t="t" r="r" b="b"/>
              <a:pathLst>
                <a:path w="8981" h="15096" extrusionOk="0">
                  <a:moveTo>
                    <a:pt x="2294" y="1"/>
                  </a:moveTo>
                  <a:cubicBezTo>
                    <a:pt x="2294" y="1"/>
                    <a:pt x="1" y="8696"/>
                    <a:pt x="2106" y="10421"/>
                  </a:cubicBezTo>
                  <a:lnTo>
                    <a:pt x="7258" y="15095"/>
                  </a:lnTo>
                  <a:lnTo>
                    <a:pt x="8980" y="12248"/>
                  </a:lnTo>
                  <a:lnTo>
                    <a:pt x="4770" y="8229"/>
                  </a:lnTo>
                  <a:cubicBezTo>
                    <a:pt x="4604" y="7853"/>
                    <a:pt x="6038" y="880"/>
                    <a:pt x="6038" y="880"/>
                  </a:cubicBezTo>
                  <a:lnTo>
                    <a:pt x="22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8"/>
            <p:cNvSpPr/>
            <p:nvPr/>
          </p:nvSpPr>
          <p:spPr>
            <a:xfrm flipH="1">
              <a:off x="1958342" y="3530400"/>
              <a:ext cx="145336" cy="254922"/>
            </a:xfrm>
            <a:custGeom>
              <a:avLst/>
              <a:gdLst/>
              <a:ahLst/>
              <a:cxnLst/>
              <a:rect l="l" t="t" r="r" b="b"/>
              <a:pathLst>
                <a:path w="1992" h="3494" extrusionOk="0">
                  <a:moveTo>
                    <a:pt x="318" y="1"/>
                  </a:moveTo>
                  <a:lnTo>
                    <a:pt x="81" y="3117"/>
                  </a:lnTo>
                  <a:lnTo>
                    <a:pt x="1" y="3213"/>
                  </a:lnTo>
                  <a:lnTo>
                    <a:pt x="1603" y="3493"/>
                  </a:lnTo>
                  <a:lnTo>
                    <a:pt x="1992" y="220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B26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8"/>
            <p:cNvSpPr/>
            <p:nvPr/>
          </p:nvSpPr>
          <p:spPr>
            <a:xfrm flipH="1">
              <a:off x="1939664" y="3706744"/>
              <a:ext cx="408941" cy="118998"/>
            </a:xfrm>
            <a:custGeom>
              <a:avLst/>
              <a:gdLst/>
              <a:ahLst/>
              <a:cxnLst/>
              <a:rect l="l" t="t" r="r" b="b"/>
              <a:pathLst>
                <a:path w="5605" h="1631" extrusionOk="0">
                  <a:moveTo>
                    <a:pt x="3440" y="0"/>
                  </a:moveTo>
                  <a:lnTo>
                    <a:pt x="1" y="1631"/>
                  </a:lnTo>
                  <a:lnTo>
                    <a:pt x="1" y="1631"/>
                  </a:lnTo>
                  <a:lnTo>
                    <a:pt x="5604" y="1598"/>
                  </a:lnTo>
                  <a:lnTo>
                    <a:pt x="5191" y="280"/>
                  </a:lnTo>
                  <a:cubicBezTo>
                    <a:pt x="5191" y="280"/>
                    <a:pt x="4820" y="472"/>
                    <a:pt x="4385" y="472"/>
                  </a:cubicBezTo>
                  <a:cubicBezTo>
                    <a:pt x="4063" y="472"/>
                    <a:pt x="3706" y="367"/>
                    <a:pt x="34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8"/>
            <p:cNvSpPr/>
            <p:nvPr/>
          </p:nvSpPr>
          <p:spPr>
            <a:xfrm flipH="1">
              <a:off x="1939372" y="3823334"/>
              <a:ext cx="409087" cy="36772"/>
            </a:xfrm>
            <a:custGeom>
              <a:avLst/>
              <a:gdLst/>
              <a:ahLst/>
              <a:cxnLst/>
              <a:rect l="l" t="t" r="r" b="b"/>
              <a:pathLst>
                <a:path w="5607" h="504" extrusionOk="0">
                  <a:moveTo>
                    <a:pt x="5602" y="0"/>
                  </a:moveTo>
                  <a:lnTo>
                    <a:pt x="1" y="33"/>
                  </a:lnTo>
                  <a:lnTo>
                    <a:pt x="3" y="503"/>
                  </a:lnTo>
                  <a:lnTo>
                    <a:pt x="5606" y="471"/>
                  </a:lnTo>
                  <a:lnTo>
                    <a:pt x="56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8"/>
            <p:cNvSpPr/>
            <p:nvPr/>
          </p:nvSpPr>
          <p:spPr>
            <a:xfrm flipH="1">
              <a:off x="1796954" y="2276291"/>
              <a:ext cx="329414" cy="1355743"/>
            </a:xfrm>
            <a:custGeom>
              <a:avLst/>
              <a:gdLst/>
              <a:ahLst/>
              <a:cxnLst/>
              <a:rect l="l" t="t" r="r" b="b"/>
              <a:pathLst>
                <a:path w="4515" h="18582" extrusionOk="0">
                  <a:moveTo>
                    <a:pt x="2998" y="0"/>
                  </a:moveTo>
                  <a:lnTo>
                    <a:pt x="431" y="170"/>
                  </a:lnTo>
                  <a:lnTo>
                    <a:pt x="1" y="18370"/>
                  </a:lnTo>
                  <a:lnTo>
                    <a:pt x="2609" y="18581"/>
                  </a:lnTo>
                  <a:lnTo>
                    <a:pt x="4291" y="5180"/>
                  </a:lnTo>
                  <a:cubicBezTo>
                    <a:pt x="4514" y="2099"/>
                    <a:pt x="2998" y="0"/>
                    <a:pt x="29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8"/>
            <p:cNvSpPr/>
            <p:nvPr/>
          </p:nvSpPr>
          <p:spPr>
            <a:xfrm flipH="1">
              <a:off x="2090910" y="2511514"/>
              <a:ext cx="83028" cy="608195"/>
            </a:xfrm>
            <a:custGeom>
              <a:avLst/>
              <a:gdLst/>
              <a:ahLst/>
              <a:cxnLst/>
              <a:rect l="l" t="t" r="r" b="b"/>
              <a:pathLst>
                <a:path w="1138" h="8336" extrusionOk="0">
                  <a:moveTo>
                    <a:pt x="105" y="0"/>
                  </a:moveTo>
                  <a:lnTo>
                    <a:pt x="0" y="115"/>
                  </a:lnTo>
                  <a:lnTo>
                    <a:pt x="982" y="1036"/>
                  </a:lnTo>
                  <a:lnTo>
                    <a:pt x="673" y="8331"/>
                  </a:lnTo>
                  <a:lnTo>
                    <a:pt x="823" y="8336"/>
                  </a:lnTo>
                  <a:lnTo>
                    <a:pt x="1138" y="97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8"/>
            <p:cNvSpPr/>
            <p:nvPr/>
          </p:nvSpPr>
          <p:spPr>
            <a:xfrm flipH="1">
              <a:off x="1852185" y="3025444"/>
              <a:ext cx="49832" cy="293664"/>
            </a:xfrm>
            <a:custGeom>
              <a:avLst/>
              <a:gdLst/>
              <a:ahLst/>
              <a:cxnLst/>
              <a:rect l="l" t="t" r="r" b="b"/>
              <a:pathLst>
                <a:path w="683" h="4025" extrusionOk="0">
                  <a:moveTo>
                    <a:pt x="533" y="1"/>
                  </a:moveTo>
                  <a:lnTo>
                    <a:pt x="1" y="4004"/>
                  </a:lnTo>
                  <a:lnTo>
                    <a:pt x="150" y="4025"/>
                  </a:lnTo>
                  <a:lnTo>
                    <a:pt x="682" y="1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8"/>
            <p:cNvSpPr/>
            <p:nvPr/>
          </p:nvSpPr>
          <p:spPr>
            <a:xfrm flipH="1">
              <a:off x="1923977" y="3525074"/>
              <a:ext cx="202537" cy="21377"/>
            </a:xfrm>
            <a:custGeom>
              <a:avLst/>
              <a:gdLst/>
              <a:ahLst/>
              <a:cxnLst/>
              <a:rect l="l" t="t" r="r" b="b"/>
              <a:pathLst>
                <a:path w="2776" h="293" extrusionOk="0">
                  <a:moveTo>
                    <a:pt x="9" y="0"/>
                  </a:moveTo>
                  <a:lnTo>
                    <a:pt x="1" y="152"/>
                  </a:lnTo>
                  <a:lnTo>
                    <a:pt x="2767" y="293"/>
                  </a:lnTo>
                  <a:lnTo>
                    <a:pt x="2775" y="141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8"/>
            <p:cNvSpPr/>
            <p:nvPr/>
          </p:nvSpPr>
          <p:spPr>
            <a:xfrm flipH="1">
              <a:off x="2148548" y="1835174"/>
              <a:ext cx="246751" cy="499557"/>
            </a:xfrm>
            <a:custGeom>
              <a:avLst/>
              <a:gdLst/>
              <a:ahLst/>
              <a:cxnLst/>
              <a:rect l="l" t="t" r="r" b="b"/>
              <a:pathLst>
                <a:path w="3382" h="6847" extrusionOk="0">
                  <a:moveTo>
                    <a:pt x="2416" y="0"/>
                  </a:moveTo>
                  <a:cubicBezTo>
                    <a:pt x="2414" y="0"/>
                    <a:pt x="2412" y="0"/>
                    <a:pt x="2410" y="0"/>
                  </a:cubicBezTo>
                  <a:cubicBezTo>
                    <a:pt x="1929" y="9"/>
                    <a:pt x="1449" y="952"/>
                    <a:pt x="1379" y="1428"/>
                  </a:cubicBezTo>
                  <a:lnTo>
                    <a:pt x="0" y="5594"/>
                  </a:lnTo>
                  <a:lnTo>
                    <a:pt x="1524" y="6731"/>
                  </a:lnTo>
                  <a:cubicBezTo>
                    <a:pt x="1529" y="6722"/>
                    <a:pt x="1534" y="6718"/>
                    <a:pt x="1540" y="6718"/>
                  </a:cubicBezTo>
                  <a:cubicBezTo>
                    <a:pt x="1576" y="6718"/>
                    <a:pt x="1635" y="6847"/>
                    <a:pt x="1663" y="6847"/>
                  </a:cubicBezTo>
                  <a:cubicBezTo>
                    <a:pt x="1669" y="6847"/>
                    <a:pt x="1673" y="6842"/>
                    <a:pt x="1676" y="6832"/>
                  </a:cubicBezTo>
                  <a:lnTo>
                    <a:pt x="3208" y="2421"/>
                  </a:lnTo>
                  <a:cubicBezTo>
                    <a:pt x="3382" y="1790"/>
                    <a:pt x="3067" y="0"/>
                    <a:pt x="2416" y="0"/>
                  </a:cubicBezTo>
                  <a:close/>
                </a:path>
              </a:pathLst>
            </a:custGeom>
            <a:solidFill>
              <a:srgbClr val="9C5D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8"/>
            <p:cNvSpPr/>
            <p:nvPr/>
          </p:nvSpPr>
          <p:spPr>
            <a:xfrm flipH="1">
              <a:off x="2264774" y="2089659"/>
              <a:ext cx="435060" cy="315260"/>
            </a:xfrm>
            <a:custGeom>
              <a:avLst/>
              <a:gdLst/>
              <a:ahLst/>
              <a:cxnLst/>
              <a:rect l="l" t="t" r="r" b="b"/>
              <a:pathLst>
                <a:path w="5963" h="4321" extrusionOk="0">
                  <a:moveTo>
                    <a:pt x="543" y="1"/>
                  </a:moveTo>
                  <a:lnTo>
                    <a:pt x="0" y="733"/>
                  </a:lnTo>
                  <a:lnTo>
                    <a:pt x="4088" y="4072"/>
                  </a:lnTo>
                  <a:cubicBezTo>
                    <a:pt x="4293" y="4242"/>
                    <a:pt x="4535" y="4320"/>
                    <a:pt x="4773" y="4320"/>
                  </a:cubicBezTo>
                  <a:cubicBezTo>
                    <a:pt x="5224" y="4320"/>
                    <a:pt x="5662" y="4038"/>
                    <a:pt x="5809" y="3554"/>
                  </a:cubicBezTo>
                  <a:cubicBezTo>
                    <a:pt x="5962" y="3045"/>
                    <a:pt x="5719" y="2497"/>
                    <a:pt x="5236" y="2268"/>
                  </a:cubicBezTo>
                  <a:lnTo>
                    <a:pt x="543" y="1"/>
                  </a:lnTo>
                  <a:close/>
                </a:path>
              </a:pathLst>
            </a:custGeom>
            <a:solidFill>
              <a:srgbClr val="B26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8"/>
            <p:cNvSpPr/>
            <p:nvPr/>
          </p:nvSpPr>
          <p:spPr>
            <a:xfrm flipH="1">
              <a:off x="2623956" y="2044351"/>
              <a:ext cx="183640" cy="146285"/>
            </a:xfrm>
            <a:custGeom>
              <a:avLst/>
              <a:gdLst/>
              <a:ahLst/>
              <a:cxnLst/>
              <a:rect l="l" t="t" r="r" b="b"/>
              <a:pathLst>
                <a:path w="2517" h="2005" extrusionOk="0">
                  <a:moveTo>
                    <a:pt x="1048" y="0"/>
                  </a:moveTo>
                  <a:cubicBezTo>
                    <a:pt x="723" y="0"/>
                    <a:pt x="430" y="135"/>
                    <a:pt x="270" y="395"/>
                  </a:cubicBezTo>
                  <a:cubicBezTo>
                    <a:pt x="0" y="834"/>
                    <a:pt x="221" y="1465"/>
                    <a:pt x="768" y="1798"/>
                  </a:cubicBezTo>
                  <a:cubicBezTo>
                    <a:pt x="993" y="1937"/>
                    <a:pt x="1238" y="2004"/>
                    <a:pt x="1468" y="2004"/>
                  </a:cubicBezTo>
                  <a:cubicBezTo>
                    <a:pt x="1793" y="2004"/>
                    <a:pt x="2086" y="1869"/>
                    <a:pt x="2245" y="1610"/>
                  </a:cubicBezTo>
                  <a:cubicBezTo>
                    <a:pt x="2517" y="1170"/>
                    <a:pt x="2294" y="540"/>
                    <a:pt x="1750" y="206"/>
                  </a:cubicBezTo>
                  <a:cubicBezTo>
                    <a:pt x="1524" y="67"/>
                    <a:pt x="1278" y="0"/>
                    <a:pt x="1048" y="0"/>
                  </a:cubicBezTo>
                  <a:close/>
                </a:path>
              </a:pathLst>
            </a:custGeom>
            <a:solidFill>
              <a:srgbClr val="B26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8"/>
            <p:cNvSpPr/>
            <p:nvPr/>
          </p:nvSpPr>
          <p:spPr>
            <a:xfrm flipH="1">
              <a:off x="2242667" y="1836488"/>
              <a:ext cx="147014" cy="315479"/>
            </a:xfrm>
            <a:custGeom>
              <a:avLst/>
              <a:gdLst/>
              <a:ahLst/>
              <a:cxnLst/>
              <a:rect l="l" t="t" r="r" b="b"/>
              <a:pathLst>
                <a:path w="2015" h="4324" extrusionOk="0">
                  <a:moveTo>
                    <a:pt x="1496" y="1"/>
                  </a:moveTo>
                  <a:cubicBezTo>
                    <a:pt x="1496" y="1"/>
                    <a:pt x="791" y="40"/>
                    <a:pt x="664" y="1101"/>
                  </a:cubicBezTo>
                  <a:cubicBezTo>
                    <a:pt x="537" y="2159"/>
                    <a:pt x="1" y="4031"/>
                    <a:pt x="1" y="4031"/>
                  </a:cubicBezTo>
                  <a:cubicBezTo>
                    <a:pt x="1" y="4031"/>
                    <a:pt x="1496" y="4323"/>
                    <a:pt x="1932" y="4323"/>
                  </a:cubicBezTo>
                  <a:cubicBezTo>
                    <a:pt x="1967" y="4323"/>
                    <a:pt x="1994" y="4322"/>
                    <a:pt x="2014" y="4318"/>
                  </a:cubicBezTo>
                  <a:lnTo>
                    <a:pt x="14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8"/>
            <p:cNvSpPr/>
            <p:nvPr/>
          </p:nvSpPr>
          <p:spPr>
            <a:xfrm flipH="1">
              <a:off x="1855906" y="1793952"/>
              <a:ext cx="424627" cy="517432"/>
            </a:xfrm>
            <a:custGeom>
              <a:avLst/>
              <a:gdLst/>
              <a:ahLst/>
              <a:cxnLst/>
              <a:rect l="l" t="t" r="r" b="b"/>
              <a:pathLst>
                <a:path w="5820" h="7092" extrusionOk="0">
                  <a:moveTo>
                    <a:pt x="3028" y="1"/>
                  </a:moveTo>
                  <a:lnTo>
                    <a:pt x="0" y="584"/>
                  </a:lnTo>
                  <a:cubicBezTo>
                    <a:pt x="0" y="584"/>
                    <a:pt x="88" y="4473"/>
                    <a:pt x="549" y="6511"/>
                  </a:cubicBezTo>
                  <a:cubicBezTo>
                    <a:pt x="623" y="6850"/>
                    <a:pt x="928" y="7091"/>
                    <a:pt x="1271" y="7091"/>
                  </a:cubicBezTo>
                  <a:cubicBezTo>
                    <a:pt x="1287" y="7091"/>
                    <a:pt x="1304" y="7091"/>
                    <a:pt x="1320" y="7090"/>
                  </a:cubicBezTo>
                  <a:lnTo>
                    <a:pt x="5195" y="6816"/>
                  </a:lnTo>
                  <a:cubicBezTo>
                    <a:pt x="5195" y="6816"/>
                    <a:pt x="5803" y="6415"/>
                    <a:pt x="5819" y="5596"/>
                  </a:cubicBezTo>
                  <a:lnTo>
                    <a:pt x="5537" y="531"/>
                  </a:lnTo>
                  <a:cubicBezTo>
                    <a:pt x="5524" y="361"/>
                    <a:pt x="5394" y="226"/>
                    <a:pt x="5226" y="211"/>
                  </a:cubicBezTo>
                  <a:lnTo>
                    <a:pt x="3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8"/>
            <p:cNvSpPr/>
            <p:nvPr/>
          </p:nvSpPr>
          <p:spPr>
            <a:xfrm flipH="1">
              <a:off x="1621266" y="1848818"/>
              <a:ext cx="287608" cy="457678"/>
            </a:xfrm>
            <a:custGeom>
              <a:avLst/>
              <a:gdLst/>
              <a:ahLst/>
              <a:cxnLst/>
              <a:rect l="l" t="t" r="r" b="b"/>
              <a:pathLst>
                <a:path w="3942" h="6273" extrusionOk="0">
                  <a:moveTo>
                    <a:pt x="527" y="1"/>
                  </a:moveTo>
                  <a:cubicBezTo>
                    <a:pt x="478" y="1"/>
                    <a:pt x="432" y="14"/>
                    <a:pt x="392" y="42"/>
                  </a:cubicBezTo>
                  <a:cubicBezTo>
                    <a:pt x="15" y="304"/>
                    <a:pt x="1" y="2489"/>
                    <a:pt x="199" y="2901"/>
                  </a:cubicBezTo>
                  <a:lnTo>
                    <a:pt x="1742" y="5970"/>
                  </a:lnTo>
                  <a:lnTo>
                    <a:pt x="3297" y="6272"/>
                  </a:lnTo>
                  <a:cubicBezTo>
                    <a:pt x="3287" y="6197"/>
                    <a:pt x="3941" y="5826"/>
                    <a:pt x="3917" y="5757"/>
                  </a:cubicBezTo>
                  <a:lnTo>
                    <a:pt x="2395" y="2338"/>
                  </a:lnTo>
                  <a:cubicBezTo>
                    <a:pt x="2210" y="1792"/>
                    <a:pt x="1104" y="1"/>
                    <a:pt x="527" y="1"/>
                  </a:cubicBezTo>
                  <a:close/>
                </a:path>
              </a:pathLst>
            </a:custGeom>
            <a:solidFill>
              <a:srgbClr val="B26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8"/>
            <p:cNvSpPr/>
            <p:nvPr/>
          </p:nvSpPr>
          <p:spPr>
            <a:xfrm flipH="1">
              <a:off x="1587851" y="2250098"/>
              <a:ext cx="508604" cy="142710"/>
            </a:xfrm>
            <a:custGeom>
              <a:avLst/>
              <a:gdLst/>
              <a:ahLst/>
              <a:cxnLst/>
              <a:rect l="l" t="t" r="r" b="b"/>
              <a:pathLst>
                <a:path w="6971" h="1956" extrusionOk="0">
                  <a:moveTo>
                    <a:pt x="6015" y="0"/>
                  </a:moveTo>
                  <a:cubicBezTo>
                    <a:pt x="5820" y="0"/>
                    <a:pt x="5591" y="52"/>
                    <a:pt x="5362" y="87"/>
                  </a:cubicBezTo>
                  <a:lnTo>
                    <a:pt x="41" y="543"/>
                  </a:lnTo>
                  <a:lnTo>
                    <a:pt x="0" y="1413"/>
                  </a:lnTo>
                  <a:lnTo>
                    <a:pt x="5500" y="1951"/>
                  </a:lnTo>
                  <a:cubicBezTo>
                    <a:pt x="5534" y="1954"/>
                    <a:pt x="5569" y="1956"/>
                    <a:pt x="5604" y="1956"/>
                  </a:cubicBezTo>
                  <a:cubicBezTo>
                    <a:pt x="6303" y="1956"/>
                    <a:pt x="6971" y="1278"/>
                    <a:pt x="6522" y="339"/>
                  </a:cubicBezTo>
                  <a:cubicBezTo>
                    <a:pt x="6438" y="74"/>
                    <a:pt x="6250" y="0"/>
                    <a:pt x="6015" y="0"/>
                  </a:cubicBezTo>
                  <a:close/>
                </a:path>
              </a:pathLst>
            </a:custGeom>
            <a:solidFill>
              <a:srgbClr val="B26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8"/>
            <p:cNvSpPr/>
            <p:nvPr/>
          </p:nvSpPr>
          <p:spPr>
            <a:xfrm flipH="1">
              <a:off x="2053117" y="2267608"/>
              <a:ext cx="164890" cy="130744"/>
            </a:xfrm>
            <a:custGeom>
              <a:avLst/>
              <a:gdLst/>
              <a:ahLst/>
              <a:cxnLst/>
              <a:rect l="l" t="t" r="r" b="b"/>
              <a:pathLst>
                <a:path w="2260" h="1792" extrusionOk="0">
                  <a:moveTo>
                    <a:pt x="1158" y="1"/>
                  </a:moveTo>
                  <a:cubicBezTo>
                    <a:pt x="1136" y="1"/>
                    <a:pt x="1115" y="1"/>
                    <a:pt x="1093" y="2"/>
                  </a:cubicBezTo>
                  <a:cubicBezTo>
                    <a:pt x="479" y="27"/>
                    <a:pt x="1" y="450"/>
                    <a:pt x="21" y="944"/>
                  </a:cubicBezTo>
                  <a:cubicBezTo>
                    <a:pt x="41" y="1420"/>
                    <a:pt x="522" y="1792"/>
                    <a:pt x="1107" y="1792"/>
                  </a:cubicBezTo>
                  <a:cubicBezTo>
                    <a:pt x="1127" y="1792"/>
                    <a:pt x="1147" y="1791"/>
                    <a:pt x="1167" y="1791"/>
                  </a:cubicBezTo>
                  <a:cubicBezTo>
                    <a:pt x="1779" y="1764"/>
                    <a:pt x="2259" y="1343"/>
                    <a:pt x="2239" y="849"/>
                  </a:cubicBezTo>
                  <a:cubicBezTo>
                    <a:pt x="2219" y="372"/>
                    <a:pt x="1739" y="1"/>
                    <a:pt x="1158" y="1"/>
                  </a:cubicBezTo>
                  <a:close/>
                </a:path>
              </a:pathLst>
            </a:custGeom>
            <a:solidFill>
              <a:srgbClr val="B26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8"/>
            <p:cNvSpPr/>
            <p:nvPr/>
          </p:nvSpPr>
          <p:spPr>
            <a:xfrm flipH="1">
              <a:off x="1662635" y="1807377"/>
              <a:ext cx="252369" cy="338316"/>
            </a:xfrm>
            <a:custGeom>
              <a:avLst/>
              <a:gdLst/>
              <a:ahLst/>
              <a:cxnLst/>
              <a:rect l="l" t="t" r="r" b="b"/>
              <a:pathLst>
                <a:path w="3459" h="4637" extrusionOk="0">
                  <a:moveTo>
                    <a:pt x="1" y="1"/>
                  </a:moveTo>
                  <a:lnTo>
                    <a:pt x="224" y="4637"/>
                  </a:lnTo>
                  <a:lnTo>
                    <a:pt x="3459" y="3426"/>
                  </a:lnTo>
                  <a:cubicBezTo>
                    <a:pt x="3459" y="3426"/>
                    <a:pt x="2382" y="1842"/>
                    <a:pt x="1760" y="866"/>
                  </a:cubicBezTo>
                  <a:cubicBezTo>
                    <a:pt x="1267" y="9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8"/>
            <p:cNvSpPr/>
            <p:nvPr/>
          </p:nvSpPr>
          <p:spPr>
            <a:xfrm flipH="1">
              <a:off x="1861451" y="1943666"/>
              <a:ext cx="36918" cy="190863"/>
            </a:xfrm>
            <a:custGeom>
              <a:avLst/>
              <a:gdLst/>
              <a:ahLst/>
              <a:cxnLst/>
              <a:rect l="l" t="t" r="r" b="b"/>
              <a:pathLst>
                <a:path w="506" h="2616" extrusionOk="0">
                  <a:moveTo>
                    <a:pt x="149" y="1"/>
                  </a:moveTo>
                  <a:lnTo>
                    <a:pt x="0" y="21"/>
                  </a:lnTo>
                  <a:lnTo>
                    <a:pt x="356" y="2615"/>
                  </a:lnTo>
                  <a:lnTo>
                    <a:pt x="505" y="2595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8"/>
            <p:cNvSpPr/>
            <p:nvPr/>
          </p:nvSpPr>
          <p:spPr>
            <a:xfrm flipH="1">
              <a:off x="1828035" y="2265638"/>
              <a:ext cx="351302" cy="37574"/>
            </a:xfrm>
            <a:custGeom>
              <a:avLst/>
              <a:gdLst/>
              <a:ahLst/>
              <a:cxnLst/>
              <a:rect l="l" t="t" r="r" b="b"/>
              <a:pathLst>
                <a:path w="4815" h="515" extrusionOk="0">
                  <a:moveTo>
                    <a:pt x="1" y="1"/>
                  </a:moveTo>
                  <a:lnTo>
                    <a:pt x="1" y="514"/>
                  </a:lnTo>
                  <a:lnTo>
                    <a:pt x="4557" y="514"/>
                  </a:lnTo>
                  <a:cubicBezTo>
                    <a:pt x="4698" y="514"/>
                    <a:pt x="4813" y="400"/>
                    <a:pt x="4815" y="259"/>
                  </a:cubicBezTo>
                  <a:cubicBezTo>
                    <a:pt x="4815" y="115"/>
                    <a:pt x="4700" y="1"/>
                    <a:pt x="4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8"/>
            <p:cNvSpPr/>
            <p:nvPr/>
          </p:nvSpPr>
          <p:spPr>
            <a:xfrm flipH="1">
              <a:off x="2135707" y="1898869"/>
              <a:ext cx="625632" cy="404344"/>
            </a:xfrm>
            <a:custGeom>
              <a:avLst/>
              <a:gdLst/>
              <a:ahLst/>
              <a:cxnLst/>
              <a:rect l="l" t="t" r="r" b="b"/>
              <a:pathLst>
                <a:path w="8575" h="5542" extrusionOk="0">
                  <a:moveTo>
                    <a:pt x="670" y="1"/>
                  </a:moveTo>
                  <a:cubicBezTo>
                    <a:pt x="285" y="1"/>
                    <a:pt x="1" y="367"/>
                    <a:pt x="105" y="744"/>
                  </a:cubicBezTo>
                  <a:lnTo>
                    <a:pt x="1283" y="4975"/>
                  </a:lnTo>
                  <a:cubicBezTo>
                    <a:pt x="1380" y="5310"/>
                    <a:pt x="1682" y="5541"/>
                    <a:pt x="2030" y="5541"/>
                  </a:cubicBezTo>
                  <a:lnTo>
                    <a:pt x="8575" y="5541"/>
                  </a:lnTo>
                  <a:lnTo>
                    <a:pt x="7214" y="381"/>
                  </a:lnTo>
                  <a:cubicBezTo>
                    <a:pt x="7155" y="156"/>
                    <a:pt x="6955" y="1"/>
                    <a:pt x="67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8"/>
            <p:cNvSpPr/>
            <p:nvPr/>
          </p:nvSpPr>
          <p:spPr>
            <a:xfrm flipH="1">
              <a:off x="2422294" y="2076526"/>
              <a:ext cx="83320" cy="83247"/>
            </a:xfrm>
            <a:custGeom>
              <a:avLst/>
              <a:gdLst/>
              <a:ahLst/>
              <a:cxnLst/>
              <a:rect l="l" t="t" r="r" b="b"/>
              <a:pathLst>
                <a:path w="1142" h="1141" extrusionOk="0">
                  <a:moveTo>
                    <a:pt x="571" y="1"/>
                  </a:moveTo>
                  <a:cubicBezTo>
                    <a:pt x="256" y="1"/>
                    <a:pt x="0" y="256"/>
                    <a:pt x="0" y="569"/>
                  </a:cubicBezTo>
                  <a:cubicBezTo>
                    <a:pt x="0" y="884"/>
                    <a:pt x="256" y="1140"/>
                    <a:pt x="571" y="1140"/>
                  </a:cubicBezTo>
                  <a:cubicBezTo>
                    <a:pt x="886" y="1140"/>
                    <a:pt x="1142" y="884"/>
                    <a:pt x="1142" y="569"/>
                  </a:cubicBezTo>
                  <a:cubicBezTo>
                    <a:pt x="1142" y="256"/>
                    <a:pt x="886" y="1"/>
                    <a:pt x="5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8"/>
            <p:cNvSpPr/>
            <p:nvPr/>
          </p:nvSpPr>
          <p:spPr>
            <a:xfrm flipH="1">
              <a:off x="1712029" y="1292863"/>
              <a:ext cx="243395" cy="214284"/>
            </a:xfrm>
            <a:custGeom>
              <a:avLst/>
              <a:gdLst/>
              <a:ahLst/>
              <a:cxnLst/>
              <a:rect l="l" t="t" r="r" b="b"/>
              <a:pathLst>
                <a:path w="3336" h="2937" extrusionOk="0">
                  <a:moveTo>
                    <a:pt x="1669" y="0"/>
                  </a:moveTo>
                  <a:cubicBezTo>
                    <a:pt x="1094" y="0"/>
                    <a:pt x="548" y="340"/>
                    <a:pt x="313" y="905"/>
                  </a:cubicBezTo>
                  <a:cubicBezTo>
                    <a:pt x="0" y="1652"/>
                    <a:pt x="354" y="2511"/>
                    <a:pt x="1103" y="2824"/>
                  </a:cubicBezTo>
                  <a:cubicBezTo>
                    <a:pt x="1288" y="2900"/>
                    <a:pt x="1479" y="2937"/>
                    <a:pt x="1666" y="2937"/>
                  </a:cubicBezTo>
                  <a:cubicBezTo>
                    <a:pt x="2242" y="2937"/>
                    <a:pt x="2788" y="2597"/>
                    <a:pt x="3022" y="2032"/>
                  </a:cubicBezTo>
                  <a:cubicBezTo>
                    <a:pt x="3335" y="1283"/>
                    <a:pt x="2981" y="424"/>
                    <a:pt x="2233" y="113"/>
                  </a:cubicBezTo>
                  <a:cubicBezTo>
                    <a:pt x="2048" y="36"/>
                    <a:pt x="1857" y="0"/>
                    <a:pt x="1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8"/>
            <p:cNvSpPr/>
            <p:nvPr/>
          </p:nvSpPr>
          <p:spPr>
            <a:xfrm flipH="1">
              <a:off x="1900557" y="1400260"/>
              <a:ext cx="74273" cy="72157"/>
            </a:xfrm>
            <a:custGeom>
              <a:avLst/>
              <a:gdLst/>
              <a:ahLst/>
              <a:cxnLst/>
              <a:rect l="l" t="t" r="r" b="b"/>
              <a:pathLst>
                <a:path w="1018" h="989" extrusionOk="0">
                  <a:moveTo>
                    <a:pt x="446" y="0"/>
                  </a:moveTo>
                  <a:cubicBezTo>
                    <a:pt x="219" y="0"/>
                    <a:pt x="1" y="180"/>
                    <a:pt x="1" y="180"/>
                  </a:cubicBezTo>
                  <a:cubicBezTo>
                    <a:pt x="1" y="180"/>
                    <a:pt x="210" y="989"/>
                    <a:pt x="555" y="989"/>
                  </a:cubicBezTo>
                  <a:cubicBezTo>
                    <a:pt x="563" y="989"/>
                    <a:pt x="571" y="989"/>
                    <a:pt x="579" y="988"/>
                  </a:cubicBezTo>
                  <a:cubicBezTo>
                    <a:pt x="942" y="949"/>
                    <a:pt x="1017" y="687"/>
                    <a:pt x="813" y="263"/>
                  </a:cubicBezTo>
                  <a:cubicBezTo>
                    <a:pt x="717" y="63"/>
                    <a:pt x="580" y="0"/>
                    <a:pt x="4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8"/>
            <p:cNvSpPr/>
            <p:nvPr/>
          </p:nvSpPr>
          <p:spPr>
            <a:xfrm flipH="1">
              <a:off x="1888154" y="1374432"/>
              <a:ext cx="318033" cy="326350"/>
            </a:xfrm>
            <a:custGeom>
              <a:avLst/>
              <a:gdLst/>
              <a:ahLst/>
              <a:cxnLst/>
              <a:rect l="l" t="t" r="r" b="b"/>
              <a:pathLst>
                <a:path w="4359" h="4473" extrusionOk="0">
                  <a:moveTo>
                    <a:pt x="1665" y="0"/>
                  </a:moveTo>
                  <a:cubicBezTo>
                    <a:pt x="790" y="0"/>
                    <a:pt x="0" y="214"/>
                    <a:pt x="0" y="214"/>
                  </a:cubicBezTo>
                  <a:lnTo>
                    <a:pt x="1340" y="687"/>
                  </a:lnTo>
                  <a:cubicBezTo>
                    <a:pt x="1340" y="687"/>
                    <a:pt x="1009" y="4472"/>
                    <a:pt x="2068" y="4472"/>
                  </a:cubicBezTo>
                  <a:cubicBezTo>
                    <a:pt x="2132" y="4472"/>
                    <a:pt x="2201" y="4458"/>
                    <a:pt x="2275" y="4429"/>
                  </a:cubicBezTo>
                  <a:cubicBezTo>
                    <a:pt x="3646" y="3885"/>
                    <a:pt x="4358" y="1953"/>
                    <a:pt x="3757" y="890"/>
                  </a:cubicBezTo>
                  <a:cubicBezTo>
                    <a:pt x="3358" y="184"/>
                    <a:pt x="2475" y="0"/>
                    <a:pt x="1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8"/>
            <p:cNvSpPr/>
            <p:nvPr/>
          </p:nvSpPr>
          <p:spPr>
            <a:xfrm flipH="1">
              <a:off x="2183569" y="1540562"/>
              <a:ext cx="97548" cy="93316"/>
            </a:xfrm>
            <a:custGeom>
              <a:avLst/>
              <a:gdLst/>
              <a:ahLst/>
              <a:cxnLst/>
              <a:rect l="l" t="t" r="r" b="b"/>
              <a:pathLst>
                <a:path w="1337" h="1279" extrusionOk="0">
                  <a:moveTo>
                    <a:pt x="674" y="1"/>
                  </a:moveTo>
                  <a:cubicBezTo>
                    <a:pt x="654" y="1"/>
                    <a:pt x="634" y="2"/>
                    <a:pt x="614" y="4"/>
                  </a:cubicBezTo>
                  <a:cubicBezTo>
                    <a:pt x="264" y="34"/>
                    <a:pt x="0" y="341"/>
                    <a:pt x="31" y="693"/>
                  </a:cubicBezTo>
                  <a:cubicBezTo>
                    <a:pt x="60" y="1026"/>
                    <a:pt x="337" y="1279"/>
                    <a:pt x="666" y="1279"/>
                  </a:cubicBezTo>
                  <a:cubicBezTo>
                    <a:pt x="685" y="1279"/>
                    <a:pt x="704" y="1278"/>
                    <a:pt x="722" y="1276"/>
                  </a:cubicBezTo>
                  <a:cubicBezTo>
                    <a:pt x="1072" y="1246"/>
                    <a:pt x="1336" y="939"/>
                    <a:pt x="1306" y="587"/>
                  </a:cubicBezTo>
                  <a:cubicBezTo>
                    <a:pt x="1279" y="253"/>
                    <a:pt x="1002" y="1"/>
                    <a:pt x="674" y="1"/>
                  </a:cubicBezTo>
                  <a:close/>
                </a:path>
              </a:pathLst>
            </a:custGeom>
            <a:solidFill>
              <a:srgbClr val="9C5D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8"/>
            <p:cNvSpPr/>
            <p:nvPr/>
          </p:nvSpPr>
          <p:spPr>
            <a:xfrm flipH="1">
              <a:off x="2037868" y="1655766"/>
              <a:ext cx="126950" cy="209322"/>
            </a:xfrm>
            <a:custGeom>
              <a:avLst/>
              <a:gdLst/>
              <a:ahLst/>
              <a:cxnLst/>
              <a:rect l="l" t="t" r="r" b="b"/>
              <a:pathLst>
                <a:path w="1740" h="2869" extrusionOk="0">
                  <a:moveTo>
                    <a:pt x="1463" y="0"/>
                  </a:moveTo>
                  <a:lnTo>
                    <a:pt x="0" y="790"/>
                  </a:lnTo>
                  <a:lnTo>
                    <a:pt x="111" y="2179"/>
                  </a:lnTo>
                  <a:cubicBezTo>
                    <a:pt x="147" y="2632"/>
                    <a:pt x="423" y="2869"/>
                    <a:pt x="844" y="2869"/>
                  </a:cubicBezTo>
                  <a:cubicBezTo>
                    <a:pt x="878" y="2869"/>
                    <a:pt x="912" y="2867"/>
                    <a:pt x="947" y="2864"/>
                  </a:cubicBezTo>
                  <a:cubicBezTo>
                    <a:pt x="1356" y="2828"/>
                    <a:pt x="1725" y="2586"/>
                    <a:pt x="1739" y="2177"/>
                  </a:cubicBezTo>
                  <a:lnTo>
                    <a:pt x="1463" y="0"/>
                  </a:lnTo>
                  <a:close/>
                </a:path>
              </a:pathLst>
            </a:custGeom>
            <a:solidFill>
              <a:srgbClr val="B26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8"/>
            <p:cNvSpPr/>
            <p:nvPr/>
          </p:nvSpPr>
          <p:spPr>
            <a:xfrm flipH="1">
              <a:off x="2042391" y="1680207"/>
              <a:ext cx="123375" cy="106522"/>
            </a:xfrm>
            <a:custGeom>
              <a:avLst/>
              <a:gdLst/>
              <a:ahLst/>
              <a:cxnLst/>
              <a:rect l="l" t="t" r="r" b="b"/>
              <a:pathLst>
                <a:path w="1691" h="1460" extrusionOk="0">
                  <a:moveTo>
                    <a:pt x="1691" y="1"/>
                  </a:moveTo>
                  <a:lnTo>
                    <a:pt x="1" y="314"/>
                  </a:lnTo>
                  <a:lnTo>
                    <a:pt x="87" y="1459"/>
                  </a:lnTo>
                  <a:lnTo>
                    <a:pt x="16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8"/>
            <p:cNvSpPr/>
            <p:nvPr/>
          </p:nvSpPr>
          <p:spPr>
            <a:xfrm flipH="1">
              <a:off x="2008027" y="1400260"/>
              <a:ext cx="246824" cy="329341"/>
            </a:xfrm>
            <a:custGeom>
              <a:avLst/>
              <a:gdLst/>
              <a:ahLst/>
              <a:cxnLst/>
              <a:rect l="l" t="t" r="r" b="b"/>
              <a:pathLst>
                <a:path w="3383" h="4514" extrusionOk="0">
                  <a:moveTo>
                    <a:pt x="1607" y="0"/>
                  </a:moveTo>
                  <a:cubicBezTo>
                    <a:pt x="1562" y="0"/>
                    <a:pt x="1516" y="2"/>
                    <a:pt x="1471" y="6"/>
                  </a:cubicBezTo>
                  <a:cubicBezTo>
                    <a:pt x="633" y="75"/>
                    <a:pt x="0" y="795"/>
                    <a:pt x="45" y="1638"/>
                  </a:cubicBezTo>
                  <a:lnTo>
                    <a:pt x="117" y="3220"/>
                  </a:lnTo>
                  <a:cubicBezTo>
                    <a:pt x="149" y="3883"/>
                    <a:pt x="822" y="4513"/>
                    <a:pt x="1632" y="4513"/>
                  </a:cubicBezTo>
                  <a:cubicBezTo>
                    <a:pt x="1641" y="4513"/>
                    <a:pt x="1650" y="4513"/>
                    <a:pt x="1660" y="4513"/>
                  </a:cubicBezTo>
                  <a:cubicBezTo>
                    <a:pt x="2642" y="4431"/>
                    <a:pt x="3382" y="3670"/>
                    <a:pt x="3350" y="2688"/>
                  </a:cubicBezTo>
                  <a:lnTo>
                    <a:pt x="3305" y="1415"/>
                  </a:lnTo>
                  <a:cubicBezTo>
                    <a:pt x="3239" y="603"/>
                    <a:pt x="2423" y="0"/>
                    <a:pt x="1607" y="0"/>
                  </a:cubicBezTo>
                  <a:close/>
                </a:path>
              </a:pathLst>
            </a:custGeom>
            <a:solidFill>
              <a:srgbClr val="B26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8"/>
            <p:cNvSpPr/>
            <p:nvPr/>
          </p:nvSpPr>
          <p:spPr>
            <a:xfrm flipH="1">
              <a:off x="1956372" y="1487228"/>
              <a:ext cx="129504" cy="95432"/>
            </a:xfrm>
            <a:custGeom>
              <a:avLst/>
              <a:gdLst/>
              <a:ahLst/>
              <a:cxnLst/>
              <a:rect l="l" t="t" r="r" b="b"/>
              <a:pathLst>
                <a:path w="1775" h="1308" extrusionOk="0">
                  <a:moveTo>
                    <a:pt x="1774" y="0"/>
                  </a:moveTo>
                  <a:lnTo>
                    <a:pt x="0" y="223"/>
                  </a:lnTo>
                  <a:lnTo>
                    <a:pt x="688" y="1308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8"/>
            <p:cNvSpPr/>
            <p:nvPr/>
          </p:nvSpPr>
          <p:spPr>
            <a:xfrm flipH="1">
              <a:off x="1952505" y="1539395"/>
              <a:ext cx="97402" cy="93462"/>
            </a:xfrm>
            <a:custGeom>
              <a:avLst/>
              <a:gdLst/>
              <a:ahLst/>
              <a:cxnLst/>
              <a:rect l="l" t="t" r="r" b="b"/>
              <a:pathLst>
                <a:path w="1335" h="1281" extrusionOk="0">
                  <a:moveTo>
                    <a:pt x="670" y="1"/>
                  </a:moveTo>
                  <a:cubicBezTo>
                    <a:pt x="651" y="1"/>
                    <a:pt x="633" y="2"/>
                    <a:pt x="614" y="3"/>
                  </a:cubicBezTo>
                  <a:cubicBezTo>
                    <a:pt x="264" y="34"/>
                    <a:pt x="0" y="341"/>
                    <a:pt x="31" y="695"/>
                  </a:cubicBezTo>
                  <a:cubicBezTo>
                    <a:pt x="60" y="1026"/>
                    <a:pt x="337" y="1280"/>
                    <a:pt x="665" y="1280"/>
                  </a:cubicBezTo>
                  <a:cubicBezTo>
                    <a:pt x="683" y="1280"/>
                    <a:pt x="702" y="1280"/>
                    <a:pt x="721" y="1278"/>
                  </a:cubicBezTo>
                  <a:cubicBezTo>
                    <a:pt x="1072" y="1247"/>
                    <a:pt x="1334" y="940"/>
                    <a:pt x="1306" y="586"/>
                  </a:cubicBezTo>
                  <a:cubicBezTo>
                    <a:pt x="1277" y="255"/>
                    <a:pt x="996" y="1"/>
                    <a:pt x="670" y="1"/>
                  </a:cubicBezTo>
                  <a:close/>
                </a:path>
              </a:pathLst>
            </a:custGeom>
            <a:solidFill>
              <a:srgbClr val="B26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8"/>
            <p:cNvSpPr/>
            <p:nvPr/>
          </p:nvSpPr>
          <p:spPr>
            <a:xfrm flipH="1">
              <a:off x="1980740" y="1564639"/>
              <a:ext cx="42463" cy="42682"/>
            </a:xfrm>
            <a:custGeom>
              <a:avLst/>
              <a:gdLst/>
              <a:ahLst/>
              <a:cxnLst/>
              <a:rect l="l" t="t" r="r" b="b"/>
              <a:pathLst>
                <a:path w="582" h="585" extrusionOk="0">
                  <a:moveTo>
                    <a:pt x="452" y="1"/>
                  </a:moveTo>
                  <a:cubicBezTo>
                    <a:pt x="325" y="1"/>
                    <a:pt x="225" y="39"/>
                    <a:pt x="148" y="116"/>
                  </a:cubicBezTo>
                  <a:cubicBezTo>
                    <a:pt x="1" y="265"/>
                    <a:pt x="19" y="498"/>
                    <a:pt x="19" y="511"/>
                  </a:cubicBezTo>
                  <a:cubicBezTo>
                    <a:pt x="23" y="547"/>
                    <a:pt x="56" y="578"/>
                    <a:pt x="95" y="578"/>
                  </a:cubicBezTo>
                  <a:cubicBezTo>
                    <a:pt x="97" y="578"/>
                    <a:pt x="97" y="578"/>
                    <a:pt x="103" y="584"/>
                  </a:cubicBezTo>
                  <a:cubicBezTo>
                    <a:pt x="144" y="578"/>
                    <a:pt x="175" y="543"/>
                    <a:pt x="172" y="502"/>
                  </a:cubicBezTo>
                  <a:cubicBezTo>
                    <a:pt x="172" y="498"/>
                    <a:pt x="162" y="322"/>
                    <a:pt x="258" y="226"/>
                  </a:cubicBezTo>
                  <a:cubicBezTo>
                    <a:pt x="304" y="179"/>
                    <a:pt x="370" y="154"/>
                    <a:pt x="454" y="154"/>
                  </a:cubicBezTo>
                  <a:cubicBezTo>
                    <a:pt x="469" y="154"/>
                    <a:pt x="484" y="155"/>
                    <a:pt x="500" y="157"/>
                  </a:cubicBezTo>
                  <a:cubicBezTo>
                    <a:pt x="541" y="157"/>
                    <a:pt x="578" y="128"/>
                    <a:pt x="582" y="85"/>
                  </a:cubicBezTo>
                  <a:cubicBezTo>
                    <a:pt x="582" y="44"/>
                    <a:pt x="553" y="5"/>
                    <a:pt x="508" y="3"/>
                  </a:cubicBezTo>
                  <a:cubicBezTo>
                    <a:pt x="489" y="2"/>
                    <a:pt x="470" y="1"/>
                    <a:pt x="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8"/>
            <p:cNvSpPr/>
            <p:nvPr/>
          </p:nvSpPr>
          <p:spPr>
            <a:xfrm flipH="1">
              <a:off x="2167737" y="1591634"/>
              <a:ext cx="23201" cy="37574"/>
            </a:xfrm>
            <a:custGeom>
              <a:avLst/>
              <a:gdLst/>
              <a:ahLst/>
              <a:cxnLst/>
              <a:rect l="l" t="t" r="r" b="b"/>
              <a:pathLst>
                <a:path w="318" h="515" extrusionOk="0">
                  <a:moveTo>
                    <a:pt x="87" y="0"/>
                  </a:moveTo>
                  <a:cubicBezTo>
                    <a:pt x="64" y="0"/>
                    <a:pt x="43" y="21"/>
                    <a:pt x="41" y="44"/>
                  </a:cubicBezTo>
                  <a:lnTo>
                    <a:pt x="0" y="449"/>
                  </a:lnTo>
                  <a:cubicBezTo>
                    <a:pt x="0" y="464"/>
                    <a:pt x="2" y="476"/>
                    <a:pt x="12" y="486"/>
                  </a:cubicBezTo>
                  <a:cubicBezTo>
                    <a:pt x="23" y="499"/>
                    <a:pt x="37" y="505"/>
                    <a:pt x="51" y="505"/>
                  </a:cubicBezTo>
                  <a:lnTo>
                    <a:pt x="266" y="515"/>
                  </a:lnTo>
                  <a:cubicBezTo>
                    <a:pt x="295" y="515"/>
                    <a:pt x="317" y="494"/>
                    <a:pt x="315" y="464"/>
                  </a:cubicBezTo>
                  <a:cubicBezTo>
                    <a:pt x="317" y="437"/>
                    <a:pt x="295" y="417"/>
                    <a:pt x="266" y="413"/>
                  </a:cubicBezTo>
                  <a:lnTo>
                    <a:pt x="104" y="409"/>
                  </a:lnTo>
                  <a:lnTo>
                    <a:pt x="141" y="59"/>
                  </a:lnTo>
                  <a:cubicBezTo>
                    <a:pt x="145" y="30"/>
                    <a:pt x="125" y="3"/>
                    <a:pt x="96" y="1"/>
                  </a:cubicBezTo>
                  <a:cubicBezTo>
                    <a:pt x="93" y="1"/>
                    <a:pt x="90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8"/>
            <p:cNvSpPr/>
            <p:nvPr/>
          </p:nvSpPr>
          <p:spPr>
            <a:xfrm flipH="1">
              <a:off x="2084489" y="1526408"/>
              <a:ext cx="55158" cy="18240"/>
            </a:xfrm>
            <a:custGeom>
              <a:avLst/>
              <a:gdLst/>
              <a:ahLst/>
              <a:cxnLst/>
              <a:rect l="l" t="t" r="r" b="b"/>
              <a:pathLst>
                <a:path w="756" h="250" extrusionOk="0">
                  <a:moveTo>
                    <a:pt x="285" y="1"/>
                  </a:moveTo>
                  <a:cubicBezTo>
                    <a:pt x="180" y="1"/>
                    <a:pt x="2" y="16"/>
                    <a:pt x="1" y="120"/>
                  </a:cubicBezTo>
                  <a:cubicBezTo>
                    <a:pt x="1" y="120"/>
                    <a:pt x="1" y="220"/>
                    <a:pt x="310" y="243"/>
                  </a:cubicBezTo>
                  <a:cubicBezTo>
                    <a:pt x="378" y="247"/>
                    <a:pt x="435" y="250"/>
                    <a:pt x="483" y="250"/>
                  </a:cubicBezTo>
                  <a:cubicBezTo>
                    <a:pt x="652" y="250"/>
                    <a:pt x="705" y="220"/>
                    <a:pt x="729" y="147"/>
                  </a:cubicBezTo>
                  <a:cubicBezTo>
                    <a:pt x="756" y="52"/>
                    <a:pt x="523" y="3"/>
                    <a:pt x="359" y="3"/>
                  </a:cubicBezTo>
                  <a:cubicBezTo>
                    <a:pt x="359" y="3"/>
                    <a:pt x="328" y="1"/>
                    <a:pt x="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8"/>
            <p:cNvSpPr/>
            <p:nvPr/>
          </p:nvSpPr>
          <p:spPr>
            <a:xfrm flipH="1">
              <a:off x="2197796" y="1529253"/>
              <a:ext cx="47205" cy="17146"/>
            </a:xfrm>
            <a:custGeom>
              <a:avLst/>
              <a:gdLst/>
              <a:ahLst/>
              <a:cxnLst/>
              <a:rect l="l" t="t" r="r" b="b"/>
              <a:pathLst>
                <a:path w="647" h="235" extrusionOk="0">
                  <a:moveTo>
                    <a:pt x="384" y="0"/>
                  </a:moveTo>
                  <a:cubicBezTo>
                    <a:pt x="345" y="0"/>
                    <a:pt x="318" y="3"/>
                    <a:pt x="318" y="3"/>
                  </a:cubicBezTo>
                  <a:cubicBezTo>
                    <a:pt x="178" y="5"/>
                    <a:pt x="0" y="50"/>
                    <a:pt x="27" y="138"/>
                  </a:cubicBezTo>
                  <a:cubicBezTo>
                    <a:pt x="47" y="200"/>
                    <a:pt x="106" y="234"/>
                    <a:pt x="263" y="234"/>
                  </a:cubicBezTo>
                  <a:cubicBezTo>
                    <a:pt x="300" y="234"/>
                    <a:pt x="343" y="232"/>
                    <a:pt x="391" y="228"/>
                  </a:cubicBezTo>
                  <a:cubicBezTo>
                    <a:pt x="647" y="208"/>
                    <a:pt x="635" y="112"/>
                    <a:pt x="635" y="112"/>
                  </a:cubicBezTo>
                  <a:cubicBezTo>
                    <a:pt x="618" y="15"/>
                    <a:pt x="472" y="0"/>
                    <a:pt x="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8"/>
            <p:cNvSpPr/>
            <p:nvPr/>
          </p:nvSpPr>
          <p:spPr>
            <a:xfrm flipH="1">
              <a:off x="2206406" y="1570476"/>
              <a:ext cx="22180" cy="22472"/>
            </a:xfrm>
            <a:custGeom>
              <a:avLst/>
              <a:gdLst/>
              <a:ahLst/>
              <a:cxnLst/>
              <a:rect l="l" t="t" r="r" b="b"/>
              <a:pathLst>
                <a:path w="304" h="308" extrusionOk="0">
                  <a:moveTo>
                    <a:pt x="155" y="1"/>
                  </a:moveTo>
                  <a:cubicBezTo>
                    <a:pt x="152" y="1"/>
                    <a:pt x="150" y="1"/>
                    <a:pt x="148" y="1"/>
                  </a:cubicBezTo>
                  <a:cubicBezTo>
                    <a:pt x="64" y="3"/>
                    <a:pt x="0" y="75"/>
                    <a:pt x="2" y="158"/>
                  </a:cubicBezTo>
                  <a:cubicBezTo>
                    <a:pt x="5" y="241"/>
                    <a:pt x="72" y="308"/>
                    <a:pt x="152" y="308"/>
                  </a:cubicBezTo>
                  <a:cubicBezTo>
                    <a:pt x="154" y="308"/>
                    <a:pt x="155" y="308"/>
                    <a:pt x="156" y="308"/>
                  </a:cubicBezTo>
                  <a:cubicBezTo>
                    <a:pt x="238" y="304"/>
                    <a:pt x="303" y="232"/>
                    <a:pt x="301" y="148"/>
                  </a:cubicBezTo>
                  <a:cubicBezTo>
                    <a:pt x="299" y="67"/>
                    <a:pt x="234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8"/>
            <p:cNvSpPr/>
            <p:nvPr/>
          </p:nvSpPr>
          <p:spPr>
            <a:xfrm flipH="1">
              <a:off x="2111193" y="1567484"/>
              <a:ext cx="22326" cy="22472"/>
            </a:xfrm>
            <a:custGeom>
              <a:avLst/>
              <a:gdLst/>
              <a:ahLst/>
              <a:cxnLst/>
              <a:rect l="l" t="t" r="r" b="b"/>
              <a:pathLst>
                <a:path w="306" h="308" extrusionOk="0">
                  <a:moveTo>
                    <a:pt x="157" y="1"/>
                  </a:moveTo>
                  <a:cubicBezTo>
                    <a:pt x="155" y="1"/>
                    <a:pt x="152" y="1"/>
                    <a:pt x="150" y="1"/>
                  </a:cubicBezTo>
                  <a:cubicBezTo>
                    <a:pt x="68" y="3"/>
                    <a:pt x="1" y="75"/>
                    <a:pt x="3" y="159"/>
                  </a:cubicBezTo>
                  <a:cubicBezTo>
                    <a:pt x="7" y="241"/>
                    <a:pt x="72" y="308"/>
                    <a:pt x="153" y="308"/>
                  </a:cubicBezTo>
                  <a:cubicBezTo>
                    <a:pt x="154" y="308"/>
                    <a:pt x="155" y="308"/>
                    <a:pt x="156" y="308"/>
                  </a:cubicBezTo>
                  <a:cubicBezTo>
                    <a:pt x="238" y="304"/>
                    <a:pt x="306" y="232"/>
                    <a:pt x="303" y="148"/>
                  </a:cubicBezTo>
                  <a:cubicBezTo>
                    <a:pt x="300" y="67"/>
                    <a:pt x="238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8"/>
            <p:cNvSpPr/>
            <p:nvPr/>
          </p:nvSpPr>
          <p:spPr>
            <a:xfrm flipH="1">
              <a:off x="2131038" y="1647084"/>
              <a:ext cx="67707" cy="24515"/>
            </a:xfrm>
            <a:custGeom>
              <a:avLst/>
              <a:gdLst/>
              <a:ahLst/>
              <a:cxnLst/>
              <a:rect l="l" t="t" r="r" b="b"/>
              <a:pathLst>
                <a:path w="928" h="336" extrusionOk="0">
                  <a:moveTo>
                    <a:pt x="1" y="0"/>
                  </a:moveTo>
                  <a:cubicBezTo>
                    <a:pt x="1" y="0"/>
                    <a:pt x="62" y="334"/>
                    <a:pt x="465" y="336"/>
                  </a:cubicBezTo>
                  <a:cubicBezTo>
                    <a:pt x="466" y="336"/>
                    <a:pt x="468" y="336"/>
                    <a:pt x="469" y="336"/>
                  </a:cubicBezTo>
                  <a:cubicBezTo>
                    <a:pt x="911" y="336"/>
                    <a:pt x="927" y="0"/>
                    <a:pt x="9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8"/>
            <p:cNvSpPr/>
            <p:nvPr/>
          </p:nvSpPr>
          <p:spPr>
            <a:xfrm flipH="1">
              <a:off x="1990006" y="1390045"/>
              <a:ext cx="303222" cy="132349"/>
            </a:xfrm>
            <a:custGeom>
              <a:avLst/>
              <a:gdLst/>
              <a:ahLst/>
              <a:cxnLst/>
              <a:rect l="l" t="t" r="r" b="b"/>
              <a:pathLst>
                <a:path w="4156" h="1814" extrusionOk="0">
                  <a:moveTo>
                    <a:pt x="1193" y="0"/>
                  </a:moveTo>
                  <a:cubicBezTo>
                    <a:pt x="1193" y="0"/>
                    <a:pt x="1" y="225"/>
                    <a:pt x="299" y="1813"/>
                  </a:cubicBezTo>
                  <a:lnTo>
                    <a:pt x="958" y="1709"/>
                  </a:lnTo>
                  <a:lnTo>
                    <a:pt x="1042" y="1032"/>
                  </a:lnTo>
                  <a:lnTo>
                    <a:pt x="1298" y="1723"/>
                  </a:lnTo>
                  <a:lnTo>
                    <a:pt x="3816" y="1686"/>
                  </a:lnTo>
                  <a:lnTo>
                    <a:pt x="4156" y="489"/>
                  </a:lnTo>
                  <a:lnTo>
                    <a:pt x="3020" y="113"/>
                  </a:lnTo>
                  <a:lnTo>
                    <a:pt x="11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8"/>
            <p:cNvSpPr/>
            <p:nvPr/>
          </p:nvSpPr>
          <p:spPr>
            <a:xfrm flipH="1">
              <a:off x="1980594" y="1791544"/>
              <a:ext cx="208155" cy="105646"/>
            </a:xfrm>
            <a:custGeom>
              <a:avLst/>
              <a:gdLst/>
              <a:ahLst/>
              <a:cxnLst/>
              <a:rect l="l" t="t" r="r" b="b"/>
              <a:pathLst>
                <a:path w="2853" h="1448" extrusionOk="0">
                  <a:moveTo>
                    <a:pt x="1627" y="1"/>
                  </a:moveTo>
                  <a:lnTo>
                    <a:pt x="1" y="369"/>
                  </a:lnTo>
                  <a:cubicBezTo>
                    <a:pt x="1" y="369"/>
                    <a:pt x="8" y="1447"/>
                    <a:pt x="1195" y="1447"/>
                  </a:cubicBezTo>
                  <a:cubicBezTo>
                    <a:pt x="1236" y="1447"/>
                    <a:pt x="1278" y="1446"/>
                    <a:pt x="1322" y="1443"/>
                  </a:cubicBezTo>
                  <a:cubicBezTo>
                    <a:pt x="2638" y="1364"/>
                    <a:pt x="2853" y="132"/>
                    <a:pt x="2853" y="132"/>
                  </a:cubicBezTo>
                  <a:lnTo>
                    <a:pt x="1627" y="1"/>
                  </a:lnTo>
                  <a:close/>
                </a:path>
              </a:pathLst>
            </a:custGeom>
            <a:solidFill>
              <a:srgbClr val="B26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8"/>
            <p:cNvSpPr/>
            <p:nvPr/>
          </p:nvSpPr>
          <p:spPr>
            <a:xfrm flipH="1">
              <a:off x="952637" y="3852585"/>
              <a:ext cx="2469057" cy="14818"/>
            </a:xfrm>
            <a:custGeom>
              <a:avLst/>
              <a:gdLst/>
              <a:ahLst/>
              <a:cxnLst/>
              <a:rect l="l" t="t" r="r" b="b"/>
              <a:pathLst>
                <a:path w="26775" h="203" extrusionOk="0">
                  <a:moveTo>
                    <a:pt x="0" y="0"/>
                  </a:moveTo>
                  <a:lnTo>
                    <a:pt x="0" y="203"/>
                  </a:lnTo>
                  <a:lnTo>
                    <a:pt x="26775" y="203"/>
                  </a:lnTo>
                  <a:lnTo>
                    <a:pt x="26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8"/>
            <p:cNvSpPr/>
            <p:nvPr/>
          </p:nvSpPr>
          <p:spPr>
            <a:xfrm flipH="1">
              <a:off x="2723327" y="1555738"/>
              <a:ext cx="331020" cy="107835"/>
            </a:xfrm>
            <a:custGeom>
              <a:avLst/>
              <a:gdLst/>
              <a:ahLst/>
              <a:cxnLst/>
              <a:rect l="l" t="t" r="r" b="b"/>
              <a:pathLst>
                <a:path w="4537" h="1478" extrusionOk="0">
                  <a:moveTo>
                    <a:pt x="741" y="0"/>
                  </a:moveTo>
                  <a:cubicBezTo>
                    <a:pt x="332" y="0"/>
                    <a:pt x="0" y="330"/>
                    <a:pt x="0" y="739"/>
                  </a:cubicBezTo>
                  <a:cubicBezTo>
                    <a:pt x="0" y="1148"/>
                    <a:pt x="332" y="1478"/>
                    <a:pt x="741" y="1478"/>
                  </a:cubicBezTo>
                  <a:lnTo>
                    <a:pt x="3796" y="1478"/>
                  </a:lnTo>
                  <a:cubicBezTo>
                    <a:pt x="4205" y="1478"/>
                    <a:pt x="4534" y="1148"/>
                    <a:pt x="4536" y="739"/>
                  </a:cubicBezTo>
                  <a:cubicBezTo>
                    <a:pt x="4536" y="330"/>
                    <a:pt x="4205" y="0"/>
                    <a:pt x="3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8"/>
            <p:cNvSpPr/>
            <p:nvPr/>
          </p:nvSpPr>
          <p:spPr>
            <a:xfrm flipH="1">
              <a:off x="2936224" y="1595428"/>
              <a:ext cx="28892" cy="29038"/>
            </a:xfrm>
            <a:custGeom>
              <a:avLst/>
              <a:gdLst/>
              <a:ahLst/>
              <a:cxnLst/>
              <a:rect l="l" t="t" r="r" b="b"/>
              <a:pathLst>
                <a:path w="396" h="398" extrusionOk="0">
                  <a:moveTo>
                    <a:pt x="201" y="1"/>
                  </a:moveTo>
                  <a:cubicBezTo>
                    <a:pt x="200" y="1"/>
                    <a:pt x="198" y="1"/>
                    <a:pt x="197" y="1"/>
                  </a:cubicBezTo>
                  <a:cubicBezTo>
                    <a:pt x="87" y="3"/>
                    <a:pt x="1" y="91"/>
                    <a:pt x="1" y="201"/>
                  </a:cubicBezTo>
                  <a:cubicBezTo>
                    <a:pt x="3" y="310"/>
                    <a:pt x="89" y="397"/>
                    <a:pt x="199" y="397"/>
                  </a:cubicBezTo>
                  <a:cubicBezTo>
                    <a:pt x="310" y="395"/>
                    <a:pt x="396" y="307"/>
                    <a:pt x="396" y="197"/>
                  </a:cubicBezTo>
                  <a:cubicBezTo>
                    <a:pt x="396" y="92"/>
                    <a:pt x="310" y="1"/>
                    <a:pt x="2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8"/>
            <p:cNvSpPr/>
            <p:nvPr/>
          </p:nvSpPr>
          <p:spPr>
            <a:xfrm flipH="1">
              <a:off x="2874427" y="1595428"/>
              <a:ext cx="28892" cy="29038"/>
            </a:xfrm>
            <a:custGeom>
              <a:avLst/>
              <a:gdLst/>
              <a:ahLst/>
              <a:cxnLst/>
              <a:rect l="l" t="t" r="r" b="b"/>
              <a:pathLst>
                <a:path w="396" h="398" extrusionOk="0">
                  <a:moveTo>
                    <a:pt x="201" y="1"/>
                  </a:moveTo>
                  <a:cubicBezTo>
                    <a:pt x="200" y="1"/>
                    <a:pt x="199" y="1"/>
                    <a:pt x="197" y="1"/>
                  </a:cubicBezTo>
                  <a:cubicBezTo>
                    <a:pt x="87" y="3"/>
                    <a:pt x="1" y="91"/>
                    <a:pt x="1" y="201"/>
                  </a:cubicBezTo>
                  <a:cubicBezTo>
                    <a:pt x="3" y="308"/>
                    <a:pt x="87" y="398"/>
                    <a:pt x="196" y="398"/>
                  </a:cubicBezTo>
                  <a:cubicBezTo>
                    <a:pt x="197" y="398"/>
                    <a:pt x="198" y="398"/>
                    <a:pt x="199" y="397"/>
                  </a:cubicBezTo>
                  <a:cubicBezTo>
                    <a:pt x="310" y="395"/>
                    <a:pt x="396" y="307"/>
                    <a:pt x="396" y="197"/>
                  </a:cubicBezTo>
                  <a:cubicBezTo>
                    <a:pt x="394" y="90"/>
                    <a:pt x="308" y="1"/>
                    <a:pt x="2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8"/>
            <p:cNvSpPr/>
            <p:nvPr/>
          </p:nvSpPr>
          <p:spPr>
            <a:xfrm flipH="1">
              <a:off x="2812776" y="1595136"/>
              <a:ext cx="29184" cy="28892"/>
            </a:xfrm>
            <a:custGeom>
              <a:avLst/>
              <a:gdLst/>
              <a:ahLst/>
              <a:cxnLst/>
              <a:rect l="l" t="t" r="r" b="b"/>
              <a:pathLst>
                <a:path w="400" h="396" extrusionOk="0">
                  <a:moveTo>
                    <a:pt x="199" y="0"/>
                  </a:moveTo>
                  <a:cubicBezTo>
                    <a:pt x="91" y="3"/>
                    <a:pt x="1" y="88"/>
                    <a:pt x="3" y="199"/>
                  </a:cubicBezTo>
                  <a:cubicBezTo>
                    <a:pt x="5" y="309"/>
                    <a:pt x="93" y="395"/>
                    <a:pt x="203" y="395"/>
                  </a:cubicBezTo>
                  <a:cubicBezTo>
                    <a:pt x="312" y="393"/>
                    <a:pt x="400" y="307"/>
                    <a:pt x="400" y="197"/>
                  </a:cubicBezTo>
                  <a:cubicBezTo>
                    <a:pt x="400" y="88"/>
                    <a:pt x="312" y="0"/>
                    <a:pt x="1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8"/>
            <p:cNvSpPr/>
            <p:nvPr/>
          </p:nvSpPr>
          <p:spPr>
            <a:xfrm flipH="1">
              <a:off x="889259" y="1355244"/>
              <a:ext cx="589809" cy="419228"/>
            </a:xfrm>
            <a:custGeom>
              <a:avLst/>
              <a:gdLst/>
              <a:ahLst/>
              <a:cxnLst/>
              <a:rect l="l" t="t" r="r" b="b"/>
              <a:pathLst>
                <a:path w="8084" h="5746" extrusionOk="0">
                  <a:moveTo>
                    <a:pt x="51" y="1"/>
                  </a:moveTo>
                  <a:cubicBezTo>
                    <a:pt x="23" y="1"/>
                    <a:pt x="0" y="21"/>
                    <a:pt x="0" y="52"/>
                  </a:cubicBezTo>
                  <a:lnTo>
                    <a:pt x="0" y="5694"/>
                  </a:lnTo>
                  <a:cubicBezTo>
                    <a:pt x="0" y="5721"/>
                    <a:pt x="20" y="5746"/>
                    <a:pt x="51" y="5746"/>
                  </a:cubicBezTo>
                  <a:lnTo>
                    <a:pt x="8030" y="5746"/>
                  </a:lnTo>
                  <a:cubicBezTo>
                    <a:pt x="8059" y="5746"/>
                    <a:pt x="8083" y="5723"/>
                    <a:pt x="8081" y="5692"/>
                  </a:cubicBezTo>
                  <a:lnTo>
                    <a:pt x="8081" y="52"/>
                  </a:lnTo>
                  <a:cubicBezTo>
                    <a:pt x="8081" y="25"/>
                    <a:pt x="8061" y="1"/>
                    <a:pt x="80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8"/>
            <p:cNvSpPr/>
            <p:nvPr/>
          </p:nvSpPr>
          <p:spPr>
            <a:xfrm flipH="1">
              <a:off x="1272736" y="1740108"/>
              <a:ext cx="127096" cy="96453"/>
            </a:xfrm>
            <a:custGeom>
              <a:avLst/>
              <a:gdLst/>
              <a:ahLst/>
              <a:cxnLst/>
              <a:rect l="l" t="t" r="r" b="b"/>
              <a:pathLst>
                <a:path w="1742" h="1322" extrusionOk="0">
                  <a:moveTo>
                    <a:pt x="0" y="0"/>
                  </a:moveTo>
                  <a:lnTo>
                    <a:pt x="622" y="1205"/>
                  </a:lnTo>
                  <a:cubicBezTo>
                    <a:pt x="662" y="1282"/>
                    <a:pt x="737" y="1321"/>
                    <a:pt x="814" y="1321"/>
                  </a:cubicBezTo>
                  <a:cubicBezTo>
                    <a:pt x="884" y="1321"/>
                    <a:pt x="956" y="1287"/>
                    <a:pt x="999" y="1217"/>
                  </a:cubicBezTo>
                  <a:lnTo>
                    <a:pt x="17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8"/>
            <p:cNvSpPr/>
            <p:nvPr/>
          </p:nvSpPr>
          <p:spPr>
            <a:xfrm flipH="1">
              <a:off x="1044518" y="1417770"/>
              <a:ext cx="188893" cy="257330"/>
            </a:xfrm>
            <a:custGeom>
              <a:avLst/>
              <a:gdLst/>
              <a:ahLst/>
              <a:cxnLst/>
              <a:rect l="l" t="t" r="r" b="b"/>
              <a:pathLst>
                <a:path w="2589" h="3527" extrusionOk="0">
                  <a:moveTo>
                    <a:pt x="946" y="1"/>
                  </a:moveTo>
                  <a:cubicBezTo>
                    <a:pt x="913" y="1"/>
                    <a:pt x="879" y="9"/>
                    <a:pt x="848" y="30"/>
                  </a:cubicBezTo>
                  <a:cubicBezTo>
                    <a:pt x="715" y="113"/>
                    <a:pt x="749" y="318"/>
                    <a:pt x="758" y="447"/>
                  </a:cubicBezTo>
                  <a:cubicBezTo>
                    <a:pt x="786" y="985"/>
                    <a:pt x="477" y="1527"/>
                    <a:pt x="3" y="1781"/>
                  </a:cubicBezTo>
                  <a:cubicBezTo>
                    <a:pt x="1" y="1783"/>
                    <a:pt x="31" y="2929"/>
                    <a:pt x="27" y="3518"/>
                  </a:cubicBezTo>
                  <a:cubicBezTo>
                    <a:pt x="319" y="3522"/>
                    <a:pt x="612" y="3527"/>
                    <a:pt x="902" y="3527"/>
                  </a:cubicBezTo>
                  <a:cubicBezTo>
                    <a:pt x="1272" y="3527"/>
                    <a:pt x="1636" y="3519"/>
                    <a:pt x="1981" y="3495"/>
                  </a:cubicBezTo>
                  <a:cubicBezTo>
                    <a:pt x="2175" y="3481"/>
                    <a:pt x="2341" y="3174"/>
                    <a:pt x="2106" y="3074"/>
                  </a:cubicBezTo>
                  <a:cubicBezTo>
                    <a:pt x="2202" y="3023"/>
                    <a:pt x="2304" y="2976"/>
                    <a:pt x="2349" y="2863"/>
                  </a:cubicBezTo>
                  <a:cubicBezTo>
                    <a:pt x="2390" y="2760"/>
                    <a:pt x="2342" y="2617"/>
                    <a:pt x="2234" y="2590"/>
                  </a:cubicBezTo>
                  <a:lnTo>
                    <a:pt x="2234" y="2590"/>
                  </a:lnTo>
                  <a:cubicBezTo>
                    <a:pt x="2250" y="2593"/>
                    <a:pt x="2265" y="2595"/>
                    <a:pt x="2279" y="2595"/>
                  </a:cubicBezTo>
                  <a:cubicBezTo>
                    <a:pt x="2475" y="2595"/>
                    <a:pt x="2541" y="2271"/>
                    <a:pt x="2374" y="2159"/>
                  </a:cubicBezTo>
                  <a:cubicBezTo>
                    <a:pt x="2468" y="2078"/>
                    <a:pt x="2548" y="1969"/>
                    <a:pt x="2568" y="1846"/>
                  </a:cubicBezTo>
                  <a:cubicBezTo>
                    <a:pt x="2589" y="1722"/>
                    <a:pt x="2538" y="1584"/>
                    <a:pt x="2427" y="1525"/>
                  </a:cubicBezTo>
                  <a:cubicBezTo>
                    <a:pt x="2355" y="1486"/>
                    <a:pt x="2270" y="1484"/>
                    <a:pt x="2188" y="1484"/>
                  </a:cubicBezTo>
                  <a:cubicBezTo>
                    <a:pt x="1911" y="1482"/>
                    <a:pt x="1633" y="1482"/>
                    <a:pt x="1357" y="1480"/>
                  </a:cubicBezTo>
                  <a:cubicBezTo>
                    <a:pt x="1431" y="1044"/>
                    <a:pt x="1453" y="572"/>
                    <a:pt x="1234" y="193"/>
                  </a:cubicBezTo>
                  <a:cubicBezTo>
                    <a:pt x="1182" y="104"/>
                    <a:pt x="1063" y="1"/>
                    <a:pt x="9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8"/>
            <p:cNvSpPr/>
            <p:nvPr/>
          </p:nvSpPr>
          <p:spPr>
            <a:xfrm flipH="1">
              <a:off x="1249170" y="1547785"/>
              <a:ext cx="73617" cy="126659"/>
            </a:xfrm>
            <a:custGeom>
              <a:avLst/>
              <a:gdLst/>
              <a:ahLst/>
              <a:cxnLst/>
              <a:rect l="l" t="t" r="r" b="b"/>
              <a:pathLst>
                <a:path w="1009" h="1736" extrusionOk="0">
                  <a:moveTo>
                    <a:pt x="0" y="1"/>
                  </a:moveTo>
                  <a:lnTo>
                    <a:pt x="0" y="1736"/>
                  </a:lnTo>
                  <a:lnTo>
                    <a:pt x="1009" y="1736"/>
                  </a:lnTo>
                  <a:lnTo>
                    <a:pt x="10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C3DD213B-2344-2CB0-079A-9DFCDB4CE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246" y="1292864"/>
            <a:ext cx="4398559" cy="243167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81557-5A25-5CAE-C21C-5284F0040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23" y="180853"/>
            <a:ext cx="8063649" cy="445800"/>
          </a:xfrm>
        </p:spPr>
        <p:txBody>
          <a:bodyPr/>
          <a:lstStyle/>
          <a:p>
            <a:r>
              <a:rPr lang="en-US" sz="2400" u="sng" dirty="0"/>
              <a:t>Uni-variate Analysis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57EDFD-D459-D379-3BFB-6EDEA858A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29" y="626653"/>
            <a:ext cx="3867213" cy="35233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E56154-5C2C-FFD7-8037-4E93E803C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660" y="180854"/>
            <a:ext cx="3507118" cy="13984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EF7CC3-D476-2C03-B6F6-4C23FC802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660" y="1579307"/>
            <a:ext cx="3526561" cy="17409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4BBACD-EC62-D779-219A-106BEB72A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6660" y="3318510"/>
            <a:ext cx="3526561" cy="129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32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55BB31-18A8-BF97-5204-20D5E560A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17" y="67262"/>
            <a:ext cx="2871969" cy="14196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81E36F-C091-3594-0052-C8D8ED71F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17" y="1486866"/>
            <a:ext cx="2871969" cy="13173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B57063-74A2-125D-1CB2-2FD29D523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17" y="2804216"/>
            <a:ext cx="2871969" cy="14196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9B0E02-B2FE-E754-9C17-ACDE76436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8300" y="67261"/>
            <a:ext cx="2688541" cy="14196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36A019-9ADE-FBC4-803D-ACD0B710FF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8300" y="1486864"/>
            <a:ext cx="2688541" cy="13173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ABDD4E-2704-70FB-CF72-A1260D46AB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4655" y="777062"/>
            <a:ext cx="3129330" cy="15448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114F60-C702-A05D-4FC4-EDEB50D4DB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8300" y="2804213"/>
            <a:ext cx="2688541" cy="13272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E154143-1A15-79A7-93EB-E056732301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4994" y="2466843"/>
            <a:ext cx="3058991" cy="151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407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0D3DF8-A395-3B3B-F68D-4A98D25A8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6" y="96980"/>
            <a:ext cx="4761914" cy="34410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4902F2-138C-DD0C-D969-21DFEABF3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746" y="96980"/>
            <a:ext cx="3512866" cy="29037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2EFB9E-BD2C-A4D6-CF85-A0125CE8A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295" y="3172688"/>
            <a:ext cx="1948157" cy="165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38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F6662B-1CB6-3341-12FA-53FEA6F90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23" y="161779"/>
            <a:ext cx="3476820" cy="24099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93B983-001C-F988-7CD0-7FA24D2BB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8" y="233363"/>
            <a:ext cx="4000501" cy="23383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055C81-73D6-1A16-481E-3D0350148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447" y="2653653"/>
            <a:ext cx="1579753" cy="24099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431A83-8B13-CD65-B92F-98CD395EDE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329" y="2689445"/>
            <a:ext cx="2998182" cy="233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772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90A448-0D51-F973-524C-239957C0D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33" y="126611"/>
            <a:ext cx="1892169" cy="23774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043779-8E30-B679-3661-C8B0BB6C8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575" y="75787"/>
            <a:ext cx="3630021" cy="24959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66F03A-EFC3-907D-DAED-FDEF3F3E92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59" y="2571750"/>
            <a:ext cx="2308426" cy="22838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8F43B6-4DDC-6B45-1D15-503350379A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5639" y="2587558"/>
            <a:ext cx="3930996" cy="2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120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7EF8E6-62E1-3D9E-6850-7F539079B41A}"/>
              </a:ext>
            </a:extLst>
          </p:cNvPr>
          <p:cNvSpPr txBox="1"/>
          <p:nvPr/>
        </p:nvSpPr>
        <p:spPr>
          <a:xfrm>
            <a:off x="154744" y="0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u="sng" dirty="0"/>
              <a:t>Bi-Variate Analysis 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CA3432-8590-04E6-DC64-8524B1FAF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6" y="517937"/>
            <a:ext cx="4239530" cy="1817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72BB51-5BDF-B11A-8E53-B4846F33B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8766" y="845590"/>
            <a:ext cx="4572000" cy="324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74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216D3C-B8BF-14C6-6C6C-1DF86487E82D}"/>
              </a:ext>
            </a:extLst>
          </p:cNvPr>
          <p:cNvSpPr txBox="1"/>
          <p:nvPr/>
        </p:nvSpPr>
        <p:spPr>
          <a:xfrm>
            <a:off x="91439" y="0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u="sng" dirty="0"/>
              <a:t>Multi-Variate Analysis 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034200-AE4D-F637-10B3-2617F3030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24" y="461665"/>
            <a:ext cx="4261076" cy="9240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13A3DF-9A49-C8DC-7BDD-1DA1DF3B5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49" y="1385668"/>
            <a:ext cx="7757178" cy="356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66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144DB3-4206-EFA1-0B9F-1AFDC56812E1}"/>
              </a:ext>
            </a:extLst>
          </p:cNvPr>
          <p:cNvSpPr txBox="1"/>
          <p:nvPr/>
        </p:nvSpPr>
        <p:spPr>
          <a:xfrm>
            <a:off x="70338" y="70339"/>
            <a:ext cx="43609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u="sng" dirty="0">
                <a:latin typeface="Sora" panose="020B0604020202020204" charset="0"/>
                <a:cs typeface="Sora" panose="020B0604020202020204" charset="0"/>
              </a:rPr>
              <a:t>Business Question 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2AC03D-C282-E97F-9E3D-706E1F345435}"/>
              </a:ext>
            </a:extLst>
          </p:cNvPr>
          <p:cNvSpPr txBox="1"/>
          <p:nvPr/>
        </p:nvSpPr>
        <p:spPr>
          <a:xfrm>
            <a:off x="124851" y="532004"/>
            <a:ext cx="50520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Sora" panose="020B0604020202020204" charset="0"/>
                <a:cs typeface="Sora" panose="020B0604020202020204" charset="0"/>
              </a:rPr>
              <a:t>1) What are the best-selling product categories and brands?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0E8E1D-FE36-5714-B081-C7BF2EEE6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51" y="809003"/>
            <a:ext cx="5298244" cy="394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15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58D225-179D-D1FA-C42A-98E75DCB1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146" y="2440745"/>
            <a:ext cx="3976520" cy="2542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D0C9F4-EB27-83D8-70E8-7B65F2BB1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96" y="2440745"/>
            <a:ext cx="2023915" cy="23552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BB7CC9-D497-7603-5310-7DA4E7AC8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6146" y="85501"/>
            <a:ext cx="3976520" cy="23552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0C0A5D-C7D9-B10A-5435-ED476FEAC5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288" y="383233"/>
            <a:ext cx="3291838" cy="175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778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contents</a:t>
            </a:r>
            <a:endParaRPr dirty="0"/>
          </a:p>
        </p:txBody>
      </p:sp>
      <p:sp>
        <p:nvSpPr>
          <p:cNvPr id="276" name="Google Shape;276;p37"/>
          <p:cNvSpPr txBox="1">
            <a:spLocks noGrp="1"/>
          </p:cNvSpPr>
          <p:nvPr>
            <p:ph type="title" idx="3"/>
          </p:nvPr>
        </p:nvSpPr>
        <p:spPr>
          <a:xfrm>
            <a:off x="1112487" y="1542724"/>
            <a:ext cx="713055" cy="5727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80" name="Google Shape;280;p37"/>
          <p:cNvSpPr txBox="1">
            <a:spLocks noGrp="1"/>
          </p:cNvSpPr>
          <p:nvPr>
            <p:ph type="subTitle" idx="5"/>
          </p:nvPr>
        </p:nvSpPr>
        <p:spPr>
          <a:xfrm>
            <a:off x="1928607" y="1586674"/>
            <a:ext cx="2261592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Collection</a:t>
            </a:r>
            <a:endParaRPr dirty="0"/>
          </a:p>
        </p:txBody>
      </p:sp>
      <p:cxnSp>
        <p:nvCxnSpPr>
          <p:cNvPr id="282" name="Google Shape;282;p37"/>
          <p:cNvCxnSpPr>
            <a:cxnSpLocks/>
          </p:cNvCxnSpPr>
          <p:nvPr/>
        </p:nvCxnSpPr>
        <p:spPr>
          <a:xfrm flipV="1">
            <a:off x="1877074" y="1542724"/>
            <a:ext cx="1" cy="57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276;p37">
            <a:extLst>
              <a:ext uri="{FF2B5EF4-FFF2-40B4-BE49-F238E27FC236}">
                <a16:creationId xmlns:a16="http://schemas.microsoft.com/office/drawing/2014/main" id="{07989FB7-BE04-E11E-A84E-A3A6E794DC9F}"/>
              </a:ext>
            </a:extLst>
          </p:cNvPr>
          <p:cNvSpPr txBox="1">
            <a:spLocks/>
          </p:cNvSpPr>
          <p:nvPr/>
        </p:nvSpPr>
        <p:spPr>
          <a:xfrm>
            <a:off x="4386146" y="2072503"/>
            <a:ext cx="766177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" dirty="0"/>
              <a:t>02</a:t>
            </a:r>
          </a:p>
        </p:txBody>
      </p:sp>
      <p:sp>
        <p:nvSpPr>
          <p:cNvPr id="27" name="Google Shape;280;p37">
            <a:extLst>
              <a:ext uri="{FF2B5EF4-FFF2-40B4-BE49-F238E27FC236}">
                <a16:creationId xmlns:a16="http://schemas.microsoft.com/office/drawing/2014/main" id="{4987F25E-3E55-B669-D251-431FC83534B6}"/>
              </a:ext>
            </a:extLst>
          </p:cNvPr>
          <p:cNvSpPr txBox="1">
            <a:spLocks/>
          </p:cNvSpPr>
          <p:nvPr/>
        </p:nvSpPr>
        <p:spPr>
          <a:xfrm>
            <a:off x="5203855" y="2083832"/>
            <a:ext cx="3673022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Read&amp; Understanding Data</a:t>
            </a:r>
          </a:p>
        </p:txBody>
      </p:sp>
      <p:cxnSp>
        <p:nvCxnSpPr>
          <p:cNvPr id="28" name="Google Shape;282;p37">
            <a:extLst>
              <a:ext uri="{FF2B5EF4-FFF2-40B4-BE49-F238E27FC236}">
                <a16:creationId xmlns:a16="http://schemas.microsoft.com/office/drawing/2014/main" id="{A2FDFC9A-0C1E-3BB7-DB5B-A00007A676C9}"/>
              </a:ext>
            </a:extLst>
          </p:cNvPr>
          <p:cNvCxnSpPr>
            <a:cxnSpLocks/>
          </p:cNvCxnSpPr>
          <p:nvPr/>
        </p:nvCxnSpPr>
        <p:spPr>
          <a:xfrm flipV="1">
            <a:off x="5203855" y="2072503"/>
            <a:ext cx="1" cy="57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276;p37">
            <a:extLst>
              <a:ext uri="{FF2B5EF4-FFF2-40B4-BE49-F238E27FC236}">
                <a16:creationId xmlns:a16="http://schemas.microsoft.com/office/drawing/2014/main" id="{31CC0915-6500-57B8-4B58-463DFC42B04F}"/>
              </a:ext>
            </a:extLst>
          </p:cNvPr>
          <p:cNvSpPr txBox="1">
            <a:spLocks/>
          </p:cNvSpPr>
          <p:nvPr/>
        </p:nvSpPr>
        <p:spPr>
          <a:xfrm>
            <a:off x="1048215" y="2640423"/>
            <a:ext cx="777327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30" name="Google Shape;280;p37">
            <a:extLst>
              <a:ext uri="{FF2B5EF4-FFF2-40B4-BE49-F238E27FC236}">
                <a16:creationId xmlns:a16="http://schemas.microsoft.com/office/drawing/2014/main" id="{CCC1BD6E-C0A1-2C84-C0A4-A27494611A7B}"/>
              </a:ext>
            </a:extLst>
          </p:cNvPr>
          <p:cNvSpPr txBox="1">
            <a:spLocks/>
          </p:cNvSpPr>
          <p:nvPr/>
        </p:nvSpPr>
        <p:spPr>
          <a:xfrm>
            <a:off x="1928607" y="2785677"/>
            <a:ext cx="305226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Exploratory Data Analysis (EDA)</a:t>
            </a:r>
          </a:p>
        </p:txBody>
      </p:sp>
      <p:cxnSp>
        <p:nvCxnSpPr>
          <p:cNvPr id="31" name="Google Shape;282;p37">
            <a:extLst>
              <a:ext uri="{FF2B5EF4-FFF2-40B4-BE49-F238E27FC236}">
                <a16:creationId xmlns:a16="http://schemas.microsoft.com/office/drawing/2014/main" id="{D8758B01-E00A-E20D-B2AF-383286258380}"/>
              </a:ext>
            </a:extLst>
          </p:cNvPr>
          <p:cNvCxnSpPr>
            <a:cxnSpLocks/>
          </p:cNvCxnSpPr>
          <p:nvPr/>
        </p:nvCxnSpPr>
        <p:spPr>
          <a:xfrm flipV="1">
            <a:off x="1877074" y="2640423"/>
            <a:ext cx="1" cy="57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276;p37">
            <a:extLst>
              <a:ext uri="{FF2B5EF4-FFF2-40B4-BE49-F238E27FC236}">
                <a16:creationId xmlns:a16="http://schemas.microsoft.com/office/drawing/2014/main" id="{C4C66AF8-A455-5D98-B66A-4737211EAEC2}"/>
              </a:ext>
            </a:extLst>
          </p:cNvPr>
          <p:cNvSpPr txBox="1">
            <a:spLocks/>
          </p:cNvSpPr>
          <p:nvPr/>
        </p:nvSpPr>
        <p:spPr>
          <a:xfrm>
            <a:off x="4386146" y="3169173"/>
            <a:ext cx="766177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33" name="Google Shape;280;p37">
            <a:extLst>
              <a:ext uri="{FF2B5EF4-FFF2-40B4-BE49-F238E27FC236}">
                <a16:creationId xmlns:a16="http://schemas.microsoft.com/office/drawing/2014/main" id="{DF32E3D5-93AA-F25E-4E9B-41B244EAD68D}"/>
              </a:ext>
            </a:extLst>
          </p:cNvPr>
          <p:cNvSpPr txBox="1">
            <a:spLocks/>
          </p:cNvSpPr>
          <p:nvPr/>
        </p:nvSpPr>
        <p:spPr>
          <a:xfrm>
            <a:off x="5255388" y="3213123"/>
            <a:ext cx="2261592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Pre-Processing</a:t>
            </a:r>
          </a:p>
        </p:txBody>
      </p:sp>
      <p:cxnSp>
        <p:nvCxnSpPr>
          <p:cNvPr id="34" name="Google Shape;282;p37">
            <a:extLst>
              <a:ext uri="{FF2B5EF4-FFF2-40B4-BE49-F238E27FC236}">
                <a16:creationId xmlns:a16="http://schemas.microsoft.com/office/drawing/2014/main" id="{A458D1A7-3F5C-12AA-350F-622E74332B65}"/>
              </a:ext>
            </a:extLst>
          </p:cNvPr>
          <p:cNvCxnSpPr>
            <a:cxnSpLocks/>
          </p:cNvCxnSpPr>
          <p:nvPr/>
        </p:nvCxnSpPr>
        <p:spPr>
          <a:xfrm flipV="1">
            <a:off x="5203855" y="3169173"/>
            <a:ext cx="1" cy="57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3034890-C8AF-985B-3DFB-5EE83AA98494}"/>
              </a:ext>
            </a:extLst>
          </p:cNvPr>
          <p:cNvSpPr txBox="1"/>
          <p:nvPr/>
        </p:nvSpPr>
        <p:spPr>
          <a:xfrm>
            <a:off x="112540" y="0"/>
            <a:ext cx="63998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ora" panose="020B0604020202020204" charset="0"/>
                <a:cs typeface="Sora" panose="020B0604020202020204" charset="0"/>
              </a:rPr>
              <a:t>2) How does seller profit vary across different product categories?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23F6AB-D737-EC4E-AD75-8749C0CDB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44" y="479180"/>
            <a:ext cx="6399810" cy="417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6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F4CF2E5-EB1E-E788-BC45-D966B4C7E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47" y="123938"/>
            <a:ext cx="2702774" cy="22675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91C7F6-86F0-0E56-07FB-AB8B80BDE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221" y="123938"/>
            <a:ext cx="1154173" cy="22675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216359-6949-E881-9FDF-249963D8E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5206" y="123938"/>
            <a:ext cx="4846787" cy="20315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356685-1F5B-DF3C-D531-9E0C5DE54F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0068" y="2391508"/>
            <a:ext cx="5964701" cy="250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7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D60B4B-0E3C-4D68-FCA6-6B528DCA657C}"/>
              </a:ext>
            </a:extLst>
          </p:cNvPr>
          <p:cNvSpPr txBox="1"/>
          <p:nvPr/>
        </p:nvSpPr>
        <p:spPr>
          <a:xfrm>
            <a:off x="49237" y="0"/>
            <a:ext cx="7863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ora" panose="020B0604020202020204" charset="0"/>
                <a:cs typeface="Sora" panose="020B0604020202020204" charset="0"/>
              </a:rPr>
              <a:t>3) How does purchase PPU influence seller profit across different product category?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959DAA-FC4B-C837-879B-E53506671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11" y="307777"/>
            <a:ext cx="3981157" cy="1499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22607A-E873-DB2D-60DF-CCB6DC387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16" y="1945586"/>
            <a:ext cx="2461298" cy="28692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2E020D-8475-94E6-02ED-C68210F93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1537" y="307777"/>
            <a:ext cx="4080047" cy="450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089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C6B1FC-3AB4-76A7-5A66-E8271BFA3A77}"/>
              </a:ext>
            </a:extLst>
          </p:cNvPr>
          <p:cNvSpPr txBox="1"/>
          <p:nvPr/>
        </p:nvSpPr>
        <p:spPr>
          <a:xfrm>
            <a:off x="0" y="84406"/>
            <a:ext cx="61686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ora" panose="020B0604020202020204" charset="0"/>
                <a:cs typeface="Sora" panose="020B0604020202020204" charset="0"/>
              </a:rPr>
              <a:t>4) How does item tax vary across different product categories?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3C689B-5220-E03A-E882-CE194D9A1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11" y="2345409"/>
            <a:ext cx="2199374" cy="25532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DBD7F9-28FE-3960-E6F7-D846EE2B8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11" y="392183"/>
            <a:ext cx="4378560" cy="19532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D9D267-C0AA-084C-16A5-BA35FD54F7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7982" y="392183"/>
            <a:ext cx="3641416" cy="404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775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53D694-313E-EADA-5D84-1BFCB52C4523}"/>
              </a:ext>
            </a:extLst>
          </p:cNvPr>
          <p:cNvSpPr txBox="1"/>
          <p:nvPr/>
        </p:nvSpPr>
        <p:spPr>
          <a:xfrm>
            <a:off x="-1" y="52276"/>
            <a:ext cx="76176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ora" panose="020B0604020202020204" charset="0"/>
                <a:cs typeface="Sora" panose="020B0604020202020204" charset="0"/>
              </a:rPr>
              <a:t>5) How do item shipping &amp; handling costs vary across different manufacturers 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564E75-C9CF-FDF1-7833-C1D532069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14" y="360053"/>
            <a:ext cx="6028007" cy="123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E2D273-B3F0-D5EA-AB1F-03E918C7D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035" y="360053"/>
            <a:ext cx="2348848" cy="33621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A86C5F-358A-AC6A-C37F-16921FB5ED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172" y="1781321"/>
            <a:ext cx="4658415" cy="296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155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C2CBE7-3482-70A3-C4DF-012B4D8EAFBA}"/>
              </a:ext>
            </a:extLst>
          </p:cNvPr>
          <p:cNvSpPr txBox="1"/>
          <p:nvPr/>
        </p:nvSpPr>
        <p:spPr>
          <a:xfrm>
            <a:off x="0" y="0"/>
            <a:ext cx="82788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ora" panose="020B0604020202020204" charset="0"/>
                <a:cs typeface="Sora" panose="020B0604020202020204" charset="0"/>
              </a:rPr>
              <a:t>6) What is the relationship between item tax and payment amount across different product categories?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07DFCD-193E-28CB-A4B2-9276FEE7E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15" y="739695"/>
            <a:ext cx="4360985" cy="16700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487EFE-D1A1-04C9-BD50-6C5AC75C0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387" y="2523406"/>
            <a:ext cx="4192173" cy="21336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74819B-303C-400D-A4E2-31B0CEA23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812" y="366639"/>
            <a:ext cx="4192173" cy="441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3927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4CC89D-943C-AB60-3E98-E8C182F0CD93}"/>
              </a:ext>
            </a:extLst>
          </p:cNvPr>
          <p:cNvSpPr txBox="1"/>
          <p:nvPr/>
        </p:nvSpPr>
        <p:spPr>
          <a:xfrm>
            <a:off x="91440" y="0"/>
            <a:ext cx="8236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ora" panose="020B0604020202020204" charset="0"/>
                <a:cs typeface="Sora" panose="020B0604020202020204" charset="0"/>
              </a:rPr>
              <a:t>7) How does order delivery time vary across different product categories and brands?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E0ED22-E6B9-D73A-C7F0-30A7C3F55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46" y="414729"/>
            <a:ext cx="7236248" cy="310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040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A108DCE-9BC0-9908-C4A8-FA557E341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622" y="60974"/>
            <a:ext cx="1717997" cy="21968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21F392-4801-CD13-1FF7-61ABB4C38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734" y="128414"/>
            <a:ext cx="4846319" cy="2314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314976-D8DE-88F7-178D-9F9192C1C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0733" y="2538884"/>
            <a:ext cx="4846319" cy="24762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C36CFC-7A86-24D0-1285-F237DC5CDD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622" y="2325257"/>
            <a:ext cx="1739201" cy="275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54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E8AB51-FDFA-9BA8-86BE-1C9109AA615E}"/>
              </a:ext>
            </a:extLst>
          </p:cNvPr>
          <p:cNvSpPr txBox="1"/>
          <p:nvPr/>
        </p:nvSpPr>
        <p:spPr>
          <a:xfrm>
            <a:off x="70338" y="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ora" panose="020B0604020202020204" charset="0"/>
                <a:cs typeface="Sora" panose="020B0604020202020204" charset="0"/>
              </a:rPr>
              <a:t>8) How do sales trends vary by day of the week?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5CEFAD-7FB7-FB7F-3E9A-160F9B91E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50" y="358655"/>
            <a:ext cx="6126481" cy="17022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2CFF24-D711-0400-C0B5-A33D0722A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3789" y="1129461"/>
            <a:ext cx="2103948" cy="16278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D83D00-24FD-4240-1B2E-6C337CD10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038" y="2152355"/>
            <a:ext cx="5704449" cy="282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63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9608D5C-4ADA-B4FD-9057-0AF6E7F8AA57}"/>
              </a:ext>
            </a:extLst>
          </p:cNvPr>
          <p:cNvSpPr txBox="1"/>
          <p:nvPr/>
        </p:nvSpPr>
        <p:spPr>
          <a:xfrm>
            <a:off x="0" y="63305"/>
            <a:ext cx="91041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ora" panose="020B0604020202020204" charset="0"/>
                <a:cs typeface="Sora" panose="020B0604020202020204" charset="0"/>
              </a:rPr>
              <a:t>9) How does the total number of items sold vary across different days of the week over time?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DCF046-4F63-978A-424E-5D63BB41E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94" y="371082"/>
            <a:ext cx="4933317" cy="16159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C1E4C4-B7E6-A0D0-E3D8-6B0A74A6E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425" y="436098"/>
            <a:ext cx="2261460" cy="39670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6BEDCF-8706-1C17-DBB8-A0998BF32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594" y="2096030"/>
            <a:ext cx="5390517" cy="286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634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9"/>
          <p:cNvSpPr txBox="1">
            <a:spLocks noGrp="1"/>
          </p:cNvSpPr>
          <p:nvPr>
            <p:ph type="title"/>
          </p:nvPr>
        </p:nvSpPr>
        <p:spPr>
          <a:xfrm>
            <a:off x="1025431" y="2288399"/>
            <a:ext cx="4676292" cy="83970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Collection</a:t>
            </a:r>
          </a:p>
        </p:txBody>
      </p:sp>
      <p:sp>
        <p:nvSpPr>
          <p:cNvPr id="361" name="Google Shape;361;p39"/>
          <p:cNvSpPr txBox="1">
            <a:spLocks noGrp="1"/>
          </p:cNvSpPr>
          <p:nvPr>
            <p:ph type="title" idx="2"/>
          </p:nvPr>
        </p:nvSpPr>
        <p:spPr>
          <a:xfrm>
            <a:off x="974713" y="1326093"/>
            <a:ext cx="1155063" cy="86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363" name="Google Shape;363;p39"/>
          <p:cNvCxnSpPr/>
          <p:nvPr/>
        </p:nvCxnSpPr>
        <p:spPr>
          <a:xfrm rot="10800000">
            <a:off x="713225" y="996300"/>
            <a:ext cx="0" cy="2886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64" name="Google Shape;364;p39"/>
          <p:cNvGrpSpPr/>
          <p:nvPr/>
        </p:nvGrpSpPr>
        <p:grpSpPr>
          <a:xfrm>
            <a:off x="5525190" y="1371485"/>
            <a:ext cx="2658244" cy="2484663"/>
            <a:chOff x="5179100" y="2312475"/>
            <a:chExt cx="911575" cy="852050"/>
          </a:xfrm>
        </p:grpSpPr>
        <p:sp>
          <p:nvSpPr>
            <p:cNvPr id="365" name="Google Shape;365;p39"/>
            <p:cNvSpPr/>
            <p:nvPr/>
          </p:nvSpPr>
          <p:spPr>
            <a:xfrm>
              <a:off x="5755225" y="2904425"/>
              <a:ext cx="32950" cy="181500"/>
            </a:xfrm>
            <a:custGeom>
              <a:avLst/>
              <a:gdLst/>
              <a:ahLst/>
              <a:cxnLst/>
              <a:rect l="l" t="t" r="r" b="b"/>
              <a:pathLst>
                <a:path w="1318" h="7260" extrusionOk="0">
                  <a:moveTo>
                    <a:pt x="0" y="0"/>
                  </a:moveTo>
                  <a:lnTo>
                    <a:pt x="0" y="7259"/>
                  </a:lnTo>
                  <a:lnTo>
                    <a:pt x="1318" y="7259"/>
                  </a:lnTo>
                  <a:lnTo>
                    <a:pt x="13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5669150" y="3062825"/>
              <a:ext cx="100000" cy="54900"/>
            </a:xfrm>
            <a:custGeom>
              <a:avLst/>
              <a:gdLst/>
              <a:ahLst/>
              <a:cxnLst/>
              <a:rect l="l" t="t" r="r" b="b"/>
              <a:pathLst>
                <a:path w="4000" h="2196" extrusionOk="0">
                  <a:moveTo>
                    <a:pt x="3785" y="0"/>
                  </a:moveTo>
                  <a:lnTo>
                    <a:pt x="0" y="1713"/>
                  </a:lnTo>
                  <a:lnTo>
                    <a:pt x="53" y="2196"/>
                  </a:lnTo>
                  <a:lnTo>
                    <a:pt x="4000" y="925"/>
                  </a:lnTo>
                  <a:lnTo>
                    <a:pt x="37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9"/>
            <p:cNvSpPr/>
            <p:nvPr/>
          </p:nvSpPr>
          <p:spPr>
            <a:xfrm>
              <a:off x="5774400" y="3062825"/>
              <a:ext cx="100025" cy="54900"/>
            </a:xfrm>
            <a:custGeom>
              <a:avLst/>
              <a:gdLst/>
              <a:ahLst/>
              <a:cxnLst/>
              <a:rect l="l" t="t" r="r" b="b"/>
              <a:pathLst>
                <a:path w="4001" h="2196" extrusionOk="0">
                  <a:moveTo>
                    <a:pt x="215" y="0"/>
                  </a:moveTo>
                  <a:lnTo>
                    <a:pt x="1" y="925"/>
                  </a:lnTo>
                  <a:lnTo>
                    <a:pt x="3947" y="2196"/>
                  </a:lnTo>
                  <a:lnTo>
                    <a:pt x="4000" y="1713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5650775" y="3116725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5" y="1"/>
                  </a:moveTo>
                  <a:cubicBezTo>
                    <a:pt x="406" y="1"/>
                    <a:pt x="1" y="406"/>
                    <a:pt x="1" y="905"/>
                  </a:cubicBezTo>
                  <a:cubicBezTo>
                    <a:pt x="1" y="1406"/>
                    <a:pt x="406" y="1811"/>
                    <a:pt x="905" y="1811"/>
                  </a:cubicBezTo>
                  <a:cubicBezTo>
                    <a:pt x="1406" y="1811"/>
                    <a:pt x="1811" y="1406"/>
                    <a:pt x="1811" y="905"/>
                  </a:cubicBezTo>
                  <a:cubicBezTo>
                    <a:pt x="1811" y="406"/>
                    <a:pt x="1406" y="1"/>
                    <a:pt x="9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9"/>
            <p:cNvSpPr/>
            <p:nvPr/>
          </p:nvSpPr>
          <p:spPr>
            <a:xfrm>
              <a:off x="5851800" y="3116725"/>
              <a:ext cx="45275" cy="45300"/>
            </a:xfrm>
            <a:custGeom>
              <a:avLst/>
              <a:gdLst/>
              <a:ahLst/>
              <a:cxnLst/>
              <a:rect l="l" t="t" r="r" b="b"/>
              <a:pathLst>
                <a:path w="1811" h="1812" extrusionOk="0">
                  <a:moveTo>
                    <a:pt x="904" y="1"/>
                  </a:moveTo>
                  <a:cubicBezTo>
                    <a:pt x="405" y="1"/>
                    <a:pt x="0" y="406"/>
                    <a:pt x="0" y="905"/>
                  </a:cubicBezTo>
                  <a:cubicBezTo>
                    <a:pt x="0" y="1406"/>
                    <a:pt x="405" y="1811"/>
                    <a:pt x="904" y="1811"/>
                  </a:cubicBezTo>
                  <a:cubicBezTo>
                    <a:pt x="1406" y="1811"/>
                    <a:pt x="1811" y="1406"/>
                    <a:pt x="1811" y="905"/>
                  </a:cubicBezTo>
                  <a:cubicBezTo>
                    <a:pt x="1811" y="406"/>
                    <a:pt x="1406" y="1"/>
                    <a:pt x="9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9"/>
            <p:cNvSpPr/>
            <p:nvPr/>
          </p:nvSpPr>
          <p:spPr>
            <a:xfrm>
              <a:off x="5654675" y="2878800"/>
              <a:ext cx="229100" cy="38225"/>
            </a:xfrm>
            <a:custGeom>
              <a:avLst/>
              <a:gdLst/>
              <a:ahLst/>
              <a:cxnLst/>
              <a:rect l="l" t="t" r="r" b="b"/>
              <a:pathLst>
                <a:path w="9164" h="1529" extrusionOk="0">
                  <a:moveTo>
                    <a:pt x="765" y="0"/>
                  </a:moveTo>
                  <a:cubicBezTo>
                    <a:pt x="340" y="0"/>
                    <a:pt x="0" y="342"/>
                    <a:pt x="0" y="763"/>
                  </a:cubicBezTo>
                  <a:cubicBezTo>
                    <a:pt x="0" y="1189"/>
                    <a:pt x="344" y="1528"/>
                    <a:pt x="765" y="1528"/>
                  </a:cubicBezTo>
                  <a:lnTo>
                    <a:pt x="8399" y="1528"/>
                  </a:lnTo>
                  <a:cubicBezTo>
                    <a:pt x="8818" y="1528"/>
                    <a:pt x="9162" y="1189"/>
                    <a:pt x="9164" y="763"/>
                  </a:cubicBezTo>
                  <a:cubicBezTo>
                    <a:pt x="9164" y="340"/>
                    <a:pt x="8820" y="0"/>
                    <a:pt x="83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9"/>
            <p:cNvSpPr/>
            <p:nvPr/>
          </p:nvSpPr>
          <p:spPr>
            <a:xfrm>
              <a:off x="5434675" y="3019850"/>
              <a:ext cx="60900" cy="89700"/>
            </a:xfrm>
            <a:custGeom>
              <a:avLst/>
              <a:gdLst/>
              <a:ahLst/>
              <a:cxnLst/>
              <a:rect l="l" t="t" r="r" b="b"/>
              <a:pathLst>
                <a:path w="2436" h="3588" extrusionOk="0">
                  <a:moveTo>
                    <a:pt x="670" y="1"/>
                  </a:moveTo>
                  <a:lnTo>
                    <a:pt x="1" y="3313"/>
                  </a:lnTo>
                  <a:lnTo>
                    <a:pt x="1578" y="3587"/>
                  </a:lnTo>
                  <a:lnTo>
                    <a:pt x="2435" y="273"/>
                  </a:lnTo>
                  <a:lnTo>
                    <a:pt x="670" y="1"/>
                  </a:lnTo>
                  <a:close/>
                </a:path>
              </a:pathLst>
            </a:custGeom>
            <a:solidFill>
              <a:srgbClr val="EFC0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9"/>
            <p:cNvSpPr/>
            <p:nvPr/>
          </p:nvSpPr>
          <p:spPr>
            <a:xfrm>
              <a:off x="5346700" y="3092600"/>
              <a:ext cx="131025" cy="55775"/>
            </a:xfrm>
            <a:custGeom>
              <a:avLst/>
              <a:gdLst/>
              <a:ahLst/>
              <a:cxnLst/>
              <a:rect l="l" t="t" r="r" b="b"/>
              <a:pathLst>
                <a:path w="5241" h="2231" extrusionOk="0">
                  <a:moveTo>
                    <a:pt x="3487" y="0"/>
                  </a:moveTo>
                  <a:lnTo>
                    <a:pt x="350" y="677"/>
                  </a:lnTo>
                  <a:cubicBezTo>
                    <a:pt x="144" y="728"/>
                    <a:pt x="1" y="917"/>
                    <a:pt x="3" y="1132"/>
                  </a:cubicBezTo>
                  <a:lnTo>
                    <a:pt x="5027" y="2230"/>
                  </a:lnTo>
                  <a:lnTo>
                    <a:pt x="5240" y="362"/>
                  </a:lnTo>
                  <a:lnTo>
                    <a:pt x="34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9"/>
            <p:cNvSpPr/>
            <p:nvPr/>
          </p:nvSpPr>
          <p:spPr>
            <a:xfrm>
              <a:off x="5341900" y="3120675"/>
              <a:ext cx="132450" cy="41800"/>
            </a:xfrm>
            <a:custGeom>
              <a:avLst/>
              <a:gdLst/>
              <a:ahLst/>
              <a:cxnLst/>
              <a:rect l="l" t="t" r="r" b="b"/>
              <a:pathLst>
                <a:path w="5298" h="1672" extrusionOk="0">
                  <a:moveTo>
                    <a:pt x="119" y="0"/>
                  </a:moveTo>
                  <a:lnTo>
                    <a:pt x="0" y="540"/>
                  </a:lnTo>
                  <a:lnTo>
                    <a:pt x="5179" y="1672"/>
                  </a:lnTo>
                  <a:lnTo>
                    <a:pt x="5297" y="1134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5412775" y="2795525"/>
              <a:ext cx="194150" cy="284100"/>
            </a:xfrm>
            <a:custGeom>
              <a:avLst/>
              <a:gdLst/>
              <a:ahLst/>
              <a:cxnLst/>
              <a:rect l="l" t="t" r="r" b="b"/>
              <a:pathLst>
                <a:path w="7766" h="11364" extrusionOk="0">
                  <a:moveTo>
                    <a:pt x="5345" y="0"/>
                  </a:moveTo>
                  <a:lnTo>
                    <a:pt x="4700" y="160"/>
                  </a:lnTo>
                  <a:cubicBezTo>
                    <a:pt x="3356" y="491"/>
                    <a:pt x="2292" y="1512"/>
                    <a:pt x="1902" y="2836"/>
                  </a:cubicBezTo>
                  <a:lnTo>
                    <a:pt x="1" y="10782"/>
                  </a:lnTo>
                  <a:lnTo>
                    <a:pt x="3540" y="11363"/>
                  </a:lnTo>
                  <a:lnTo>
                    <a:pt x="5549" y="3773"/>
                  </a:lnTo>
                  <a:lnTo>
                    <a:pt x="7765" y="3039"/>
                  </a:lnTo>
                  <a:lnTo>
                    <a:pt x="53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5627200" y="2982275"/>
              <a:ext cx="73675" cy="97350"/>
            </a:xfrm>
            <a:custGeom>
              <a:avLst/>
              <a:gdLst/>
              <a:ahLst/>
              <a:cxnLst/>
              <a:rect l="l" t="t" r="r" b="b"/>
              <a:pathLst>
                <a:path w="2947" h="3894" extrusionOk="0">
                  <a:moveTo>
                    <a:pt x="1549" y="0"/>
                  </a:moveTo>
                  <a:lnTo>
                    <a:pt x="0" y="888"/>
                  </a:lnTo>
                  <a:lnTo>
                    <a:pt x="1539" y="3893"/>
                  </a:lnTo>
                  <a:lnTo>
                    <a:pt x="2947" y="3126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rgbClr val="EFC0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5604800" y="3052025"/>
              <a:ext cx="118950" cy="96650"/>
            </a:xfrm>
            <a:custGeom>
              <a:avLst/>
              <a:gdLst/>
              <a:ahLst/>
              <a:cxnLst/>
              <a:rect l="l" t="t" r="r" b="b"/>
              <a:pathLst>
                <a:path w="4758" h="3866" extrusionOk="0">
                  <a:moveTo>
                    <a:pt x="3761" y="1"/>
                  </a:moveTo>
                  <a:lnTo>
                    <a:pt x="2159" y="811"/>
                  </a:lnTo>
                  <a:lnTo>
                    <a:pt x="131" y="3293"/>
                  </a:lnTo>
                  <a:cubicBezTo>
                    <a:pt x="0" y="3462"/>
                    <a:pt x="6" y="3698"/>
                    <a:pt x="142" y="3865"/>
                  </a:cubicBezTo>
                  <a:lnTo>
                    <a:pt x="4757" y="1594"/>
                  </a:lnTo>
                  <a:lnTo>
                    <a:pt x="37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5607200" y="3090700"/>
              <a:ext cx="125025" cy="70975"/>
            </a:xfrm>
            <a:custGeom>
              <a:avLst/>
              <a:gdLst/>
              <a:ahLst/>
              <a:cxnLst/>
              <a:rect l="l" t="t" r="r" b="b"/>
              <a:pathLst>
                <a:path w="5001" h="2839" extrusionOk="0">
                  <a:moveTo>
                    <a:pt x="4757" y="0"/>
                  </a:moveTo>
                  <a:lnTo>
                    <a:pt x="0" y="2341"/>
                  </a:lnTo>
                  <a:lnTo>
                    <a:pt x="244" y="2838"/>
                  </a:lnTo>
                  <a:lnTo>
                    <a:pt x="5001" y="496"/>
                  </a:lnTo>
                  <a:lnTo>
                    <a:pt x="47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9"/>
            <p:cNvSpPr/>
            <p:nvPr/>
          </p:nvSpPr>
          <p:spPr>
            <a:xfrm>
              <a:off x="5554925" y="2764625"/>
              <a:ext cx="307025" cy="117225"/>
            </a:xfrm>
            <a:custGeom>
              <a:avLst/>
              <a:gdLst/>
              <a:ahLst/>
              <a:cxnLst/>
              <a:rect l="l" t="t" r="r" b="b"/>
              <a:pathLst>
                <a:path w="12281" h="4689" extrusionOk="0">
                  <a:moveTo>
                    <a:pt x="3689" y="1"/>
                  </a:moveTo>
                  <a:lnTo>
                    <a:pt x="1" y="154"/>
                  </a:lnTo>
                  <a:lnTo>
                    <a:pt x="1963" y="4264"/>
                  </a:lnTo>
                  <a:lnTo>
                    <a:pt x="7061" y="4657"/>
                  </a:lnTo>
                  <a:cubicBezTo>
                    <a:pt x="7061" y="4657"/>
                    <a:pt x="7363" y="4689"/>
                    <a:pt x="7817" y="4689"/>
                  </a:cubicBezTo>
                  <a:cubicBezTo>
                    <a:pt x="9269" y="4689"/>
                    <a:pt x="12280" y="4366"/>
                    <a:pt x="11926" y="1650"/>
                  </a:cubicBezTo>
                  <a:lnTo>
                    <a:pt x="36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5491200" y="2767025"/>
              <a:ext cx="218275" cy="295675"/>
            </a:xfrm>
            <a:custGeom>
              <a:avLst/>
              <a:gdLst/>
              <a:ahLst/>
              <a:cxnLst/>
              <a:rect l="l" t="t" r="r" b="b"/>
              <a:pathLst>
                <a:path w="8731" h="11827" extrusionOk="0">
                  <a:moveTo>
                    <a:pt x="3953" y="1"/>
                  </a:moveTo>
                  <a:lnTo>
                    <a:pt x="2077" y="68"/>
                  </a:lnTo>
                  <a:cubicBezTo>
                    <a:pt x="813" y="109"/>
                    <a:pt x="0" y="1429"/>
                    <a:pt x="530" y="2579"/>
                  </a:cubicBezTo>
                  <a:lnTo>
                    <a:pt x="5488" y="11826"/>
                  </a:lnTo>
                  <a:lnTo>
                    <a:pt x="8730" y="10388"/>
                  </a:lnTo>
                  <a:lnTo>
                    <a:pt x="3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5611250" y="2519075"/>
              <a:ext cx="56800" cy="248650"/>
            </a:xfrm>
            <a:custGeom>
              <a:avLst/>
              <a:gdLst/>
              <a:ahLst/>
              <a:cxnLst/>
              <a:rect l="l" t="t" r="r" b="b"/>
              <a:pathLst>
                <a:path w="2272" h="9946" extrusionOk="0">
                  <a:moveTo>
                    <a:pt x="1395" y="0"/>
                  </a:moveTo>
                  <a:cubicBezTo>
                    <a:pt x="1395" y="0"/>
                    <a:pt x="0" y="980"/>
                    <a:pt x="0" y="4061"/>
                  </a:cubicBezTo>
                  <a:cubicBezTo>
                    <a:pt x="0" y="7142"/>
                    <a:pt x="508" y="9551"/>
                    <a:pt x="508" y="9551"/>
                  </a:cubicBezTo>
                  <a:lnTo>
                    <a:pt x="2271" y="9945"/>
                  </a:lnTo>
                  <a:lnTo>
                    <a:pt x="13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9"/>
            <p:cNvSpPr/>
            <p:nvPr/>
          </p:nvSpPr>
          <p:spPr>
            <a:xfrm>
              <a:off x="5513025" y="2697400"/>
              <a:ext cx="60850" cy="52775"/>
            </a:xfrm>
            <a:custGeom>
              <a:avLst/>
              <a:gdLst/>
              <a:ahLst/>
              <a:cxnLst/>
              <a:rect l="l" t="t" r="r" b="b"/>
              <a:pathLst>
                <a:path w="2434" h="2111" extrusionOk="0">
                  <a:moveTo>
                    <a:pt x="1688" y="0"/>
                  </a:moveTo>
                  <a:cubicBezTo>
                    <a:pt x="1272" y="0"/>
                    <a:pt x="714" y="110"/>
                    <a:pt x="384" y="627"/>
                  </a:cubicBezTo>
                  <a:cubicBezTo>
                    <a:pt x="1" y="1221"/>
                    <a:pt x="144" y="1438"/>
                    <a:pt x="312" y="1716"/>
                  </a:cubicBezTo>
                  <a:cubicBezTo>
                    <a:pt x="404" y="1869"/>
                    <a:pt x="662" y="2070"/>
                    <a:pt x="840" y="2084"/>
                  </a:cubicBezTo>
                  <a:cubicBezTo>
                    <a:pt x="955" y="2093"/>
                    <a:pt x="1096" y="2111"/>
                    <a:pt x="1250" y="2111"/>
                  </a:cubicBezTo>
                  <a:cubicBezTo>
                    <a:pt x="1624" y="2111"/>
                    <a:pt x="2076" y="2006"/>
                    <a:pt x="2434" y="1415"/>
                  </a:cubicBezTo>
                  <a:lnTo>
                    <a:pt x="2225" y="61"/>
                  </a:lnTo>
                  <a:cubicBezTo>
                    <a:pt x="2225" y="61"/>
                    <a:pt x="1995" y="0"/>
                    <a:pt x="1688" y="0"/>
                  </a:cubicBezTo>
                  <a:close/>
                </a:path>
              </a:pathLst>
            </a:custGeom>
            <a:solidFill>
              <a:srgbClr val="EFC0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9"/>
            <p:cNvSpPr/>
            <p:nvPr/>
          </p:nvSpPr>
          <p:spPr>
            <a:xfrm>
              <a:off x="5508525" y="2721550"/>
              <a:ext cx="25500" cy="36000"/>
            </a:xfrm>
            <a:custGeom>
              <a:avLst/>
              <a:gdLst/>
              <a:ahLst/>
              <a:cxnLst/>
              <a:rect l="l" t="t" r="r" b="b"/>
              <a:pathLst>
                <a:path w="1020" h="1440" extrusionOk="0">
                  <a:moveTo>
                    <a:pt x="386" y="1"/>
                  </a:moveTo>
                  <a:lnTo>
                    <a:pt x="32" y="1216"/>
                  </a:lnTo>
                  <a:cubicBezTo>
                    <a:pt x="1" y="1319"/>
                    <a:pt x="68" y="1423"/>
                    <a:pt x="171" y="1437"/>
                  </a:cubicBezTo>
                  <a:cubicBezTo>
                    <a:pt x="180" y="1439"/>
                    <a:pt x="189" y="1439"/>
                    <a:pt x="197" y="1439"/>
                  </a:cubicBezTo>
                  <a:cubicBezTo>
                    <a:pt x="258" y="1439"/>
                    <a:pt x="315" y="1409"/>
                    <a:pt x="349" y="1359"/>
                  </a:cubicBezTo>
                  <a:lnTo>
                    <a:pt x="1020" y="289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rgbClr val="CA80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9"/>
            <p:cNvSpPr/>
            <p:nvPr/>
          </p:nvSpPr>
          <p:spPr>
            <a:xfrm>
              <a:off x="5566125" y="2697000"/>
              <a:ext cx="101000" cy="70875"/>
            </a:xfrm>
            <a:custGeom>
              <a:avLst/>
              <a:gdLst/>
              <a:ahLst/>
              <a:cxnLst/>
              <a:rect l="l" t="t" r="r" b="b"/>
              <a:pathLst>
                <a:path w="4040" h="2835" extrusionOk="0">
                  <a:moveTo>
                    <a:pt x="1" y="1"/>
                  </a:moveTo>
                  <a:lnTo>
                    <a:pt x="93" y="1781"/>
                  </a:lnTo>
                  <a:lnTo>
                    <a:pt x="4039" y="2835"/>
                  </a:lnTo>
                  <a:lnTo>
                    <a:pt x="2607" y="40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>
              <a:off x="5593350" y="2508075"/>
              <a:ext cx="259800" cy="297900"/>
            </a:xfrm>
            <a:custGeom>
              <a:avLst/>
              <a:gdLst/>
              <a:ahLst/>
              <a:cxnLst/>
              <a:rect l="l" t="t" r="r" b="b"/>
              <a:pathLst>
                <a:path w="10392" h="11916" extrusionOk="0">
                  <a:moveTo>
                    <a:pt x="3619" y="0"/>
                  </a:moveTo>
                  <a:lnTo>
                    <a:pt x="2152" y="1156"/>
                  </a:lnTo>
                  <a:cubicBezTo>
                    <a:pt x="2152" y="1156"/>
                    <a:pt x="0" y="3419"/>
                    <a:pt x="2152" y="10267"/>
                  </a:cubicBezTo>
                  <a:lnTo>
                    <a:pt x="10391" y="11916"/>
                  </a:lnTo>
                  <a:cubicBezTo>
                    <a:pt x="10391" y="11916"/>
                    <a:pt x="10138" y="5547"/>
                    <a:pt x="7989" y="2777"/>
                  </a:cubicBezTo>
                  <a:cubicBezTo>
                    <a:pt x="5839" y="13"/>
                    <a:pt x="3619" y="0"/>
                    <a:pt x="36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9"/>
            <p:cNvSpPr/>
            <p:nvPr/>
          </p:nvSpPr>
          <p:spPr>
            <a:xfrm>
              <a:off x="5621225" y="2616975"/>
              <a:ext cx="28150" cy="148350"/>
            </a:xfrm>
            <a:custGeom>
              <a:avLst/>
              <a:gdLst/>
              <a:ahLst/>
              <a:cxnLst/>
              <a:rect l="l" t="t" r="r" b="b"/>
              <a:pathLst>
                <a:path w="1126" h="5934" extrusionOk="0">
                  <a:moveTo>
                    <a:pt x="188" y="0"/>
                  </a:moveTo>
                  <a:lnTo>
                    <a:pt x="0" y="10"/>
                  </a:lnTo>
                  <a:cubicBezTo>
                    <a:pt x="4" y="43"/>
                    <a:pt x="190" y="3333"/>
                    <a:pt x="947" y="5933"/>
                  </a:cubicBezTo>
                  <a:lnTo>
                    <a:pt x="1125" y="5882"/>
                  </a:lnTo>
                  <a:cubicBezTo>
                    <a:pt x="377" y="3304"/>
                    <a:pt x="190" y="33"/>
                    <a:pt x="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9"/>
            <p:cNvSpPr/>
            <p:nvPr/>
          </p:nvSpPr>
          <p:spPr>
            <a:xfrm>
              <a:off x="5685150" y="2516325"/>
              <a:ext cx="222525" cy="258725"/>
            </a:xfrm>
            <a:custGeom>
              <a:avLst/>
              <a:gdLst/>
              <a:ahLst/>
              <a:cxnLst/>
              <a:rect l="l" t="t" r="r" b="b"/>
              <a:pathLst>
                <a:path w="8901" h="10349" extrusionOk="0">
                  <a:moveTo>
                    <a:pt x="1122" y="1"/>
                  </a:moveTo>
                  <a:cubicBezTo>
                    <a:pt x="720" y="1"/>
                    <a:pt x="489" y="366"/>
                    <a:pt x="377" y="773"/>
                  </a:cubicBezTo>
                  <a:lnTo>
                    <a:pt x="78" y="1878"/>
                  </a:lnTo>
                  <a:cubicBezTo>
                    <a:pt x="0" y="2156"/>
                    <a:pt x="50" y="2453"/>
                    <a:pt x="211" y="2696"/>
                  </a:cubicBezTo>
                  <a:cubicBezTo>
                    <a:pt x="1201" y="4182"/>
                    <a:pt x="4792" y="9435"/>
                    <a:pt x="4792" y="9435"/>
                  </a:cubicBezTo>
                  <a:cubicBezTo>
                    <a:pt x="4792" y="9435"/>
                    <a:pt x="5593" y="10349"/>
                    <a:pt x="6494" y="10349"/>
                  </a:cubicBezTo>
                  <a:cubicBezTo>
                    <a:pt x="6747" y="10349"/>
                    <a:pt x="7007" y="10277"/>
                    <a:pt x="7259" y="10094"/>
                  </a:cubicBezTo>
                  <a:cubicBezTo>
                    <a:pt x="8900" y="8906"/>
                    <a:pt x="6635" y="5681"/>
                    <a:pt x="6635" y="5681"/>
                  </a:cubicBezTo>
                  <a:cubicBezTo>
                    <a:pt x="6635" y="5681"/>
                    <a:pt x="4019" y="1460"/>
                    <a:pt x="1590" y="139"/>
                  </a:cubicBezTo>
                  <a:cubicBezTo>
                    <a:pt x="1413" y="43"/>
                    <a:pt x="1258" y="1"/>
                    <a:pt x="1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5710875" y="2615850"/>
              <a:ext cx="78850" cy="111150"/>
            </a:xfrm>
            <a:custGeom>
              <a:avLst/>
              <a:gdLst/>
              <a:ahLst/>
              <a:cxnLst/>
              <a:rect l="l" t="t" r="r" b="b"/>
              <a:pathLst>
                <a:path w="3154" h="4446" extrusionOk="0">
                  <a:moveTo>
                    <a:pt x="154" y="0"/>
                  </a:moveTo>
                  <a:lnTo>
                    <a:pt x="1" y="106"/>
                  </a:lnTo>
                  <a:lnTo>
                    <a:pt x="3000" y="4446"/>
                  </a:lnTo>
                  <a:lnTo>
                    <a:pt x="3153" y="4339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5596050" y="2699100"/>
              <a:ext cx="60850" cy="52825"/>
            </a:xfrm>
            <a:custGeom>
              <a:avLst/>
              <a:gdLst/>
              <a:ahLst/>
              <a:cxnLst/>
              <a:rect l="l" t="t" r="r" b="b"/>
              <a:pathLst>
                <a:path w="2434" h="2113" extrusionOk="0">
                  <a:moveTo>
                    <a:pt x="1682" y="1"/>
                  </a:moveTo>
                  <a:cubicBezTo>
                    <a:pt x="1267" y="1"/>
                    <a:pt x="710" y="111"/>
                    <a:pt x="381" y="627"/>
                  </a:cubicBezTo>
                  <a:cubicBezTo>
                    <a:pt x="0" y="1220"/>
                    <a:pt x="144" y="1437"/>
                    <a:pt x="309" y="1717"/>
                  </a:cubicBezTo>
                  <a:cubicBezTo>
                    <a:pt x="401" y="1871"/>
                    <a:pt x="659" y="2069"/>
                    <a:pt x="839" y="2086"/>
                  </a:cubicBezTo>
                  <a:cubicBezTo>
                    <a:pt x="954" y="2095"/>
                    <a:pt x="1094" y="2112"/>
                    <a:pt x="1248" y="2112"/>
                  </a:cubicBezTo>
                  <a:cubicBezTo>
                    <a:pt x="1621" y="2112"/>
                    <a:pt x="2074" y="2007"/>
                    <a:pt x="2433" y="1415"/>
                  </a:cubicBezTo>
                  <a:lnTo>
                    <a:pt x="2222" y="62"/>
                  </a:lnTo>
                  <a:cubicBezTo>
                    <a:pt x="2222" y="62"/>
                    <a:pt x="1991" y="1"/>
                    <a:pt x="1682" y="1"/>
                  </a:cubicBezTo>
                  <a:close/>
                </a:path>
              </a:pathLst>
            </a:custGeom>
            <a:solidFill>
              <a:srgbClr val="EFC0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5591550" y="2723300"/>
              <a:ext cx="25550" cy="35975"/>
            </a:xfrm>
            <a:custGeom>
              <a:avLst/>
              <a:gdLst/>
              <a:ahLst/>
              <a:cxnLst/>
              <a:rect l="l" t="t" r="r" b="b"/>
              <a:pathLst>
                <a:path w="1022" h="1439" extrusionOk="0">
                  <a:moveTo>
                    <a:pt x="387" y="1"/>
                  </a:moveTo>
                  <a:lnTo>
                    <a:pt x="31" y="1214"/>
                  </a:lnTo>
                  <a:cubicBezTo>
                    <a:pt x="0" y="1316"/>
                    <a:pt x="70" y="1422"/>
                    <a:pt x="172" y="1437"/>
                  </a:cubicBezTo>
                  <a:cubicBezTo>
                    <a:pt x="181" y="1438"/>
                    <a:pt x="190" y="1439"/>
                    <a:pt x="199" y="1439"/>
                  </a:cubicBezTo>
                  <a:cubicBezTo>
                    <a:pt x="259" y="1439"/>
                    <a:pt x="316" y="1409"/>
                    <a:pt x="348" y="1357"/>
                  </a:cubicBezTo>
                  <a:lnTo>
                    <a:pt x="1021" y="289"/>
                  </a:lnTo>
                  <a:lnTo>
                    <a:pt x="387" y="1"/>
                  </a:lnTo>
                  <a:close/>
                </a:path>
              </a:pathLst>
            </a:custGeom>
            <a:solidFill>
              <a:srgbClr val="EFC0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9"/>
            <p:cNvSpPr/>
            <p:nvPr/>
          </p:nvSpPr>
          <p:spPr>
            <a:xfrm>
              <a:off x="5651600" y="2700600"/>
              <a:ext cx="190450" cy="73625"/>
            </a:xfrm>
            <a:custGeom>
              <a:avLst/>
              <a:gdLst/>
              <a:ahLst/>
              <a:cxnLst/>
              <a:rect l="l" t="t" r="r" b="b"/>
              <a:pathLst>
                <a:path w="7618" h="2945" extrusionOk="0">
                  <a:moveTo>
                    <a:pt x="0" y="0"/>
                  </a:moveTo>
                  <a:lnTo>
                    <a:pt x="227" y="1467"/>
                  </a:lnTo>
                  <a:cubicBezTo>
                    <a:pt x="227" y="1467"/>
                    <a:pt x="3632" y="2918"/>
                    <a:pt x="7617" y="2944"/>
                  </a:cubicBezTo>
                  <a:lnTo>
                    <a:pt x="6195" y="381"/>
                  </a:lnTo>
                  <a:cubicBezTo>
                    <a:pt x="6190" y="382"/>
                    <a:pt x="6177" y="383"/>
                    <a:pt x="6155" y="383"/>
                  </a:cubicBezTo>
                  <a:cubicBezTo>
                    <a:pt x="5611" y="383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5651500" y="2698250"/>
              <a:ext cx="151925" cy="14475"/>
            </a:xfrm>
            <a:custGeom>
              <a:avLst/>
              <a:gdLst/>
              <a:ahLst/>
              <a:cxnLst/>
              <a:rect l="l" t="t" r="r" b="b"/>
              <a:pathLst>
                <a:path w="6077" h="579" extrusionOk="0">
                  <a:moveTo>
                    <a:pt x="13" y="0"/>
                  </a:moveTo>
                  <a:lnTo>
                    <a:pt x="0" y="186"/>
                  </a:lnTo>
                  <a:lnTo>
                    <a:pt x="6064" y="579"/>
                  </a:lnTo>
                  <a:lnTo>
                    <a:pt x="6077" y="39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5654625" y="2734050"/>
              <a:ext cx="196525" cy="43900"/>
            </a:xfrm>
            <a:custGeom>
              <a:avLst/>
              <a:gdLst/>
              <a:ahLst/>
              <a:cxnLst/>
              <a:rect l="l" t="t" r="r" b="b"/>
              <a:pathLst>
                <a:path w="7861" h="1756" extrusionOk="0">
                  <a:moveTo>
                    <a:pt x="184" y="0"/>
                  </a:moveTo>
                  <a:lnTo>
                    <a:pt x="0" y="37"/>
                  </a:lnTo>
                  <a:lnTo>
                    <a:pt x="96" y="534"/>
                  </a:lnTo>
                  <a:lnTo>
                    <a:pt x="147" y="553"/>
                  </a:lnTo>
                  <a:cubicBezTo>
                    <a:pt x="188" y="565"/>
                    <a:pt x="3969" y="1756"/>
                    <a:pt x="7058" y="1756"/>
                  </a:cubicBezTo>
                  <a:cubicBezTo>
                    <a:pt x="7333" y="1756"/>
                    <a:pt x="7599" y="1745"/>
                    <a:pt x="7860" y="1725"/>
                  </a:cubicBezTo>
                  <a:lnTo>
                    <a:pt x="7846" y="1539"/>
                  </a:lnTo>
                  <a:cubicBezTo>
                    <a:pt x="7591" y="1559"/>
                    <a:pt x="7327" y="1568"/>
                    <a:pt x="7059" y="1568"/>
                  </a:cubicBezTo>
                  <a:cubicBezTo>
                    <a:pt x="4196" y="1568"/>
                    <a:pt x="727" y="533"/>
                    <a:pt x="260" y="389"/>
                  </a:cubicBezTo>
                  <a:lnTo>
                    <a:pt x="1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5547450" y="2756850"/>
              <a:ext cx="146575" cy="10250"/>
            </a:xfrm>
            <a:custGeom>
              <a:avLst/>
              <a:gdLst/>
              <a:ahLst/>
              <a:cxnLst/>
              <a:rect l="l" t="t" r="r" b="b"/>
              <a:pathLst>
                <a:path w="5863" h="410" extrusionOk="0">
                  <a:moveTo>
                    <a:pt x="1" y="1"/>
                  </a:moveTo>
                  <a:lnTo>
                    <a:pt x="1" y="410"/>
                  </a:lnTo>
                  <a:lnTo>
                    <a:pt x="5658" y="410"/>
                  </a:lnTo>
                  <a:cubicBezTo>
                    <a:pt x="5770" y="410"/>
                    <a:pt x="5862" y="318"/>
                    <a:pt x="5862" y="205"/>
                  </a:cubicBezTo>
                  <a:cubicBezTo>
                    <a:pt x="5862" y="91"/>
                    <a:pt x="5770" y="1"/>
                    <a:pt x="5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5356475" y="2591950"/>
              <a:ext cx="182825" cy="175150"/>
            </a:xfrm>
            <a:custGeom>
              <a:avLst/>
              <a:gdLst/>
              <a:ahLst/>
              <a:cxnLst/>
              <a:rect l="l" t="t" r="r" b="b"/>
              <a:pathLst>
                <a:path w="7313" h="7006" extrusionOk="0">
                  <a:moveTo>
                    <a:pt x="387" y="1"/>
                  </a:moveTo>
                  <a:cubicBezTo>
                    <a:pt x="154" y="1"/>
                    <a:pt x="0" y="244"/>
                    <a:pt x="109" y="457"/>
                  </a:cubicBezTo>
                  <a:lnTo>
                    <a:pt x="3071" y="6515"/>
                  </a:lnTo>
                  <a:cubicBezTo>
                    <a:pt x="3219" y="6814"/>
                    <a:pt x="3526" y="7006"/>
                    <a:pt x="3859" y="7006"/>
                  </a:cubicBezTo>
                  <a:lnTo>
                    <a:pt x="7313" y="7006"/>
                  </a:lnTo>
                  <a:lnTo>
                    <a:pt x="38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5452325" y="2591950"/>
              <a:ext cx="103200" cy="175050"/>
            </a:xfrm>
            <a:custGeom>
              <a:avLst/>
              <a:gdLst/>
              <a:ahLst/>
              <a:cxnLst/>
              <a:rect l="l" t="t" r="r" b="b"/>
              <a:pathLst>
                <a:path w="4128" h="7002" extrusionOk="0">
                  <a:moveTo>
                    <a:pt x="0" y="1"/>
                  </a:moveTo>
                  <a:lnTo>
                    <a:pt x="3476" y="7002"/>
                  </a:lnTo>
                  <a:lnTo>
                    <a:pt x="4127" y="7002"/>
                  </a:lnTo>
                  <a:lnTo>
                    <a:pt x="833" y="416"/>
                  </a:lnTo>
                  <a:cubicBezTo>
                    <a:pt x="706" y="162"/>
                    <a:pt x="444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5424300" y="2663475"/>
              <a:ext cx="26000" cy="32000"/>
            </a:xfrm>
            <a:custGeom>
              <a:avLst/>
              <a:gdLst/>
              <a:ahLst/>
              <a:cxnLst/>
              <a:rect l="l" t="t" r="r" b="b"/>
              <a:pathLst>
                <a:path w="1040" h="1280" extrusionOk="0">
                  <a:moveTo>
                    <a:pt x="361" y="1"/>
                  </a:moveTo>
                  <a:cubicBezTo>
                    <a:pt x="327" y="1"/>
                    <a:pt x="294" y="7"/>
                    <a:pt x="262" y="20"/>
                  </a:cubicBezTo>
                  <a:cubicBezTo>
                    <a:pt x="51" y="106"/>
                    <a:pt x="0" y="454"/>
                    <a:pt x="143" y="798"/>
                  </a:cubicBezTo>
                  <a:cubicBezTo>
                    <a:pt x="265" y="1087"/>
                    <a:pt x="487" y="1280"/>
                    <a:pt x="678" y="1280"/>
                  </a:cubicBezTo>
                  <a:cubicBezTo>
                    <a:pt x="713" y="1280"/>
                    <a:pt x="746" y="1273"/>
                    <a:pt x="778" y="1260"/>
                  </a:cubicBezTo>
                  <a:cubicBezTo>
                    <a:pt x="988" y="1172"/>
                    <a:pt x="1040" y="824"/>
                    <a:pt x="896" y="483"/>
                  </a:cubicBezTo>
                  <a:cubicBezTo>
                    <a:pt x="775" y="195"/>
                    <a:pt x="552" y="1"/>
                    <a:pt x="3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9"/>
            <p:cNvSpPr/>
            <p:nvPr/>
          </p:nvSpPr>
          <p:spPr>
            <a:xfrm>
              <a:off x="5551550" y="2453675"/>
              <a:ext cx="42475" cy="37200"/>
            </a:xfrm>
            <a:custGeom>
              <a:avLst/>
              <a:gdLst/>
              <a:ahLst/>
              <a:cxnLst/>
              <a:rect l="l" t="t" r="r" b="b"/>
              <a:pathLst>
                <a:path w="1699" h="1488" extrusionOk="0">
                  <a:moveTo>
                    <a:pt x="848" y="1"/>
                  </a:moveTo>
                  <a:cubicBezTo>
                    <a:pt x="722" y="1"/>
                    <a:pt x="595" y="33"/>
                    <a:pt x="479" y="100"/>
                  </a:cubicBezTo>
                  <a:cubicBezTo>
                    <a:pt x="123" y="304"/>
                    <a:pt x="1" y="760"/>
                    <a:pt x="205" y="1114"/>
                  </a:cubicBezTo>
                  <a:cubicBezTo>
                    <a:pt x="343" y="1354"/>
                    <a:pt x="593" y="1488"/>
                    <a:pt x="850" y="1488"/>
                  </a:cubicBezTo>
                  <a:cubicBezTo>
                    <a:pt x="976" y="1488"/>
                    <a:pt x="1103" y="1456"/>
                    <a:pt x="1220" y="1389"/>
                  </a:cubicBezTo>
                  <a:cubicBezTo>
                    <a:pt x="1578" y="1184"/>
                    <a:pt x="1699" y="730"/>
                    <a:pt x="1494" y="374"/>
                  </a:cubicBezTo>
                  <a:cubicBezTo>
                    <a:pt x="1357" y="135"/>
                    <a:pt x="1105" y="1"/>
                    <a:pt x="848" y="1"/>
                  </a:cubicBezTo>
                  <a:close/>
                </a:path>
              </a:pathLst>
            </a:custGeom>
            <a:solidFill>
              <a:srgbClr val="EFC0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5601775" y="2441025"/>
              <a:ext cx="87950" cy="103100"/>
            </a:xfrm>
            <a:custGeom>
              <a:avLst/>
              <a:gdLst/>
              <a:ahLst/>
              <a:cxnLst/>
              <a:rect l="l" t="t" r="r" b="b"/>
              <a:pathLst>
                <a:path w="3518" h="4124" extrusionOk="0">
                  <a:moveTo>
                    <a:pt x="2016" y="0"/>
                  </a:moveTo>
                  <a:lnTo>
                    <a:pt x="1" y="1690"/>
                  </a:lnTo>
                  <a:lnTo>
                    <a:pt x="1126" y="3703"/>
                  </a:lnTo>
                  <a:cubicBezTo>
                    <a:pt x="1298" y="4007"/>
                    <a:pt x="1493" y="4123"/>
                    <a:pt x="1717" y="4123"/>
                  </a:cubicBezTo>
                  <a:cubicBezTo>
                    <a:pt x="1972" y="4123"/>
                    <a:pt x="2264" y="3974"/>
                    <a:pt x="2603" y="3779"/>
                  </a:cubicBezTo>
                  <a:cubicBezTo>
                    <a:pt x="3145" y="3464"/>
                    <a:pt x="3518" y="3040"/>
                    <a:pt x="3274" y="2463"/>
                  </a:cubicBezTo>
                  <a:lnTo>
                    <a:pt x="2016" y="0"/>
                  </a:lnTo>
                  <a:close/>
                </a:path>
              </a:pathLst>
            </a:custGeom>
            <a:solidFill>
              <a:srgbClr val="EFC0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5609450" y="2462425"/>
              <a:ext cx="46450" cy="66850"/>
            </a:xfrm>
            <a:custGeom>
              <a:avLst/>
              <a:gdLst/>
              <a:ahLst/>
              <a:cxnLst/>
              <a:rect l="l" t="t" r="r" b="b"/>
              <a:pathLst>
                <a:path w="1858" h="2674" extrusionOk="0">
                  <a:moveTo>
                    <a:pt x="1791" y="0"/>
                  </a:moveTo>
                  <a:cubicBezTo>
                    <a:pt x="1468" y="0"/>
                    <a:pt x="1" y="1388"/>
                    <a:pt x="1" y="1388"/>
                  </a:cubicBezTo>
                  <a:lnTo>
                    <a:pt x="725" y="2673"/>
                  </a:lnTo>
                  <a:cubicBezTo>
                    <a:pt x="725" y="2673"/>
                    <a:pt x="1688" y="1961"/>
                    <a:pt x="1852" y="85"/>
                  </a:cubicBezTo>
                  <a:cubicBezTo>
                    <a:pt x="1857" y="26"/>
                    <a:pt x="1835" y="0"/>
                    <a:pt x="1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5536975" y="2379800"/>
              <a:ext cx="126725" cy="133150"/>
            </a:xfrm>
            <a:custGeom>
              <a:avLst/>
              <a:gdLst/>
              <a:ahLst/>
              <a:cxnLst/>
              <a:rect l="l" t="t" r="r" b="b"/>
              <a:pathLst>
                <a:path w="5069" h="5326" extrusionOk="0">
                  <a:moveTo>
                    <a:pt x="2183" y="1"/>
                  </a:moveTo>
                  <a:cubicBezTo>
                    <a:pt x="1825" y="1"/>
                    <a:pt x="1465" y="89"/>
                    <a:pt x="1156" y="268"/>
                  </a:cubicBezTo>
                  <a:cubicBezTo>
                    <a:pt x="309" y="755"/>
                    <a:pt x="0" y="1827"/>
                    <a:pt x="461" y="2693"/>
                  </a:cubicBezTo>
                  <a:lnTo>
                    <a:pt x="1476" y="4595"/>
                  </a:lnTo>
                  <a:cubicBezTo>
                    <a:pt x="1724" y="5062"/>
                    <a:pt x="2202" y="5326"/>
                    <a:pt x="2695" y="5326"/>
                  </a:cubicBezTo>
                  <a:cubicBezTo>
                    <a:pt x="2929" y="5326"/>
                    <a:pt x="3166" y="5266"/>
                    <a:pt x="3384" y="5141"/>
                  </a:cubicBezTo>
                  <a:lnTo>
                    <a:pt x="3998" y="4785"/>
                  </a:lnTo>
                  <a:cubicBezTo>
                    <a:pt x="4778" y="4335"/>
                    <a:pt x="5068" y="3351"/>
                    <a:pt x="4659" y="2553"/>
                  </a:cubicBezTo>
                  <a:lnTo>
                    <a:pt x="3785" y="845"/>
                  </a:lnTo>
                  <a:cubicBezTo>
                    <a:pt x="3464" y="287"/>
                    <a:pt x="2827" y="1"/>
                    <a:pt x="2183" y="1"/>
                  </a:cubicBezTo>
                  <a:close/>
                </a:path>
              </a:pathLst>
            </a:custGeom>
            <a:solidFill>
              <a:srgbClr val="EFC0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5532375" y="2363000"/>
              <a:ext cx="113925" cy="78050"/>
            </a:xfrm>
            <a:custGeom>
              <a:avLst/>
              <a:gdLst/>
              <a:ahLst/>
              <a:cxnLst/>
              <a:rect l="l" t="t" r="r" b="b"/>
              <a:pathLst>
                <a:path w="4557" h="3122" extrusionOk="0">
                  <a:moveTo>
                    <a:pt x="3418" y="0"/>
                  </a:moveTo>
                  <a:cubicBezTo>
                    <a:pt x="3244" y="0"/>
                    <a:pt x="3043" y="67"/>
                    <a:pt x="2813" y="224"/>
                  </a:cubicBezTo>
                  <a:lnTo>
                    <a:pt x="710" y="1274"/>
                  </a:lnTo>
                  <a:cubicBezTo>
                    <a:pt x="193" y="1531"/>
                    <a:pt x="0" y="2178"/>
                    <a:pt x="289" y="2681"/>
                  </a:cubicBezTo>
                  <a:lnTo>
                    <a:pt x="481" y="2921"/>
                  </a:lnTo>
                  <a:cubicBezTo>
                    <a:pt x="1713" y="2665"/>
                    <a:pt x="3084" y="1617"/>
                    <a:pt x="3084" y="1617"/>
                  </a:cubicBezTo>
                  <a:lnTo>
                    <a:pt x="4248" y="3121"/>
                  </a:lnTo>
                  <a:lnTo>
                    <a:pt x="4557" y="2037"/>
                  </a:lnTo>
                  <a:cubicBezTo>
                    <a:pt x="4557" y="2037"/>
                    <a:pt x="4383" y="0"/>
                    <a:pt x="3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5629850" y="2408625"/>
              <a:ext cx="42475" cy="37250"/>
            </a:xfrm>
            <a:custGeom>
              <a:avLst/>
              <a:gdLst/>
              <a:ahLst/>
              <a:cxnLst/>
              <a:rect l="l" t="t" r="r" b="b"/>
              <a:pathLst>
                <a:path w="1699" h="1490" extrusionOk="0">
                  <a:moveTo>
                    <a:pt x="851" y="1"/>
                  </a:moveTo>
                  <a:cubicBezTo>
                    <a:pt x="725" y="1"/>
                    <a:pt x="597" y="33"/>
                    <a:pt x="480" y="101"/>
                  </a:cubicBezTo>
                  <a:cubicBezTo>
                    <a:pt x="124" y="306"/>
                    <a:pt x="1" y="762"/>
                    <a:pt x="205" y="1116"/>
                  </a:cubicBezTo>
                  <a:cubicBezTo>
                    <a:pt x="343" y="1356"/>
                    <a:pt x="593" y="1490"/>
                    <a:pt x="850" y="1490"/>
                  </a:cubicBezTo>
                  <a:cubicBezTo>
                    <a:pt x="976" y="1490"/>
                    <a:pt x="1104" y="1457"/>
                    <a:pt x="1220" y="1390"/>
                  </a:cubicBezTo>
                  <a:cubicBezTo>
                    <a:pt x="1576" y="1186"/>
                    <a:pt x="1699" y="731"/>
                    <a:pt x="1494" y="375"/>
                  </a:cubicBezTo>
                  <a:cubicBezTo>
                    <a:pt x="1357" y="135"/>
                    <a:pt x="1108" y="1"/>
                    <a:pt x="851" y="1"/>
                  </a:cubicBezTo>
                  <a:close/>
                </a:path>
              </a:pathLst>
            </a:custGeom>
            <a:solidFill>
              <a:srgbClr val="EFC0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5644375" y="2419450"/>
              <a:ext cx="11225" cy="18725"/>
            </a:xfrm>
            <a:custGeom>
              <a:avLst/>
              <a:gdLst/>
              <a:ahLst/>
              <a:cxnLst/>
              <a:rect l="l" t="t" r="r" b="b"/>
              <a:pathLst>
                <a:path w="449" h="749" extrusionOk="0">
                  <a:moveTo>
                    <a:pt x="391" y="0"/>
                  </a:moveTo>
                  <a:cubicBezTo>
                    <a:pt x="385" y="0"/>
                    <a:pt x="379" y="1"/>
                    <a:pt x="373" y="4"/>
                  </a:cubicBezTo>
                  <a:cubicBezTo>
                    <a:pt x="220" y="63"/>
                    <a:pt x="117" y="155"/>
                    <a:pt x="75" y="278"/>
                  </a:cubicBezTo>
                  <a:cubicBezTo>
                    <a:pt x="1" y="493"/>
                    <a:pt x="126" y="714"/>
                    <a:pt x="132" y="724"/>
                  </a:cubicBezTo>
                  <a:cubicBezTo>
                    <a:pt x="142" y="738"/>
                    <a:pt x="156" y="748"/>
                    <a:pt x="175" y="748"/>
                  </a:cubicBezTo>
                  <a:cubicBezTo>
                    <a:pt x="185" y="748"/>
                    <a:pt x="189" y="744"/>
                    <a:pt x="197" y="742"/>
                  </a:cubicBezTo>
                  <a:cubicBezTo>
                    <a:pt x="220" y="730"/>
                    <a:pt x="228" y="699"/>
                    <a:pt x="216" y="677"/>
                  </a:cubicBezTo>
                  <a:cubicBezTo>
                    <a:pt x="216" y="673"/>
                    <a:pt x="105" y="482"/>
                    <a:pt x="167" y="311"/>
                  </a:cubicBezTo>
                  <a:cubicBezTo>
                    <a:pt x="199" y="217"/>
                    <a:pt x="281" y="145"/>
                    <a:pt x="410" y="96"/>
                  </a:cubicBezTo>
                  <a:cubicBezTo>
                    <a:pt x="435" y="86"/>
                    <a:pt x="449" y="57"/>
                    <a:pt x="439" y="32"/>
                  </a:cubicBezTo>
                  <a:cubicBezTo>
                    <a:pt x="431" y="12"/>
                    <a:pt x="411" y="0"/>
                    <a:pt x="3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5587150" y="2478200"/>
              <a:ext cx="10825" cy="9650"/>
            </a:xfrm>
            <a:custGeom>
              <a:avLst/>
              <a:gdLst/>
              <a:ahLst/>
              <a:cxnLst/>
              <a:rect l="l" t="t" r="r" b="b"/>
              <a:pathLst>
                <a:path w="433" h="386" extrusionOk="0">
                  <a:moveTo>
                    <a:pt x="57" y="1"/>
                  </a:moveTo>
                  <a:cubicBezTo>
                    <a:pt x="51" y="1"/>
                    <a:pt x="45" y="2"/>
                    <a:pt x="39" y="5"/>
                  </a:cubicBezTo>
                  <a:cubicBezTo>
                    <a:pt x="13" y="15"/>
                    <a:pt x="0" y="41"/>
                    <a:pt x="11" y="68"/>
                  </a:cubicBezTo>
                  <a:lnTo>
                    <a:pt x="123" y="354"/>
                  </a:lnTo>
                  <a:cubicBezTo>
                    <a:pt x="131" y="367"/>
                    <a:pt x="142" y="377"/>
                    <a:pt x="154" y="383"/>
                  </a:cubicBezTo>
                  <a:cubicBezTo>
                    <a:pt x="162" y="383"/>
                    <a:pt x="166" y="385"/>
                    <a:pt x="172" y="385"/>
                  </a:cubicBezTo>
                  <a:cubicBezTo>
                    <a:pt x="181" y="385"/>
                    <a:pt x="187" y="383"/>
                    <a:pt x="197" y="375"/>
                  </a:cubicBezTo>
                  <a:lnTo>
                    <a:pt x="401" y="256"/>
                  </a:lnTo>
                  <a:cubicBezTo>
                    <a:pt x="426" y="244"/>
                    <a:pt x="432" y="213"/>
                    <a:pt x="420" y="191"/>
                  </a:cubicBezTo>
                  <a:cubicBezTo>
                    <a:pt x="411" y="175"/>
                    <a:pt x="394" y="167"/>
                    <a:pt x="377" y="167"/>
                  </a:cubicBezTo>
                  <a:cubicBezTo>
                    <a:pt x="369" y="167"/>
                    <a:pt x="362" y="168"/>
                    <a:pt x="354" y="172"/>
                  </a:cubicBezTo>
                  <a:lnTo>
                    <a:pt x="195" y="264"/>
                  </a:lnTo>
                  <a:lnTo>
                    <a:pt x="103" y="31"/>
                  </a:lnTo>
                  <a:cubicBezTo>
                    <a:pt x="95" y="12"/>
                    <a:pt x="75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5587650" y="2441425"/>
              <a:ext cx="22175" cy="12200"/>
            </a:xfrm>
            <a:custGeom>
              <a:avLst/>
              <a:gdLst/>
              <a:ahLst/>
              <a:cxnLst/>
              <a:rect l="l" t="t" r="r" b="b"/>
              <a:pathLst>
                <a:path w="887" h="488" extrusionOk="0">
                  <a:moveTo>
                    <a:pt x="709" y="1"/>
                  </a:moveTo>
                  <a:cubicBezTo>
                    <a:pt x="609" y="1"/>
                    <a:pt x="478" y="43"/>
                    <a:pt x="379" y="95"/>
                  </a:cubicBezTo>
                  <a:cubicBezTo>
                    <a:pt x="379" y="95"/>
                    <a:pt x="1" y="242"/>
                    <a:pt x="101" y="434"/>
                  </a:cubicBezTo>
                  <a:cubicBezTo>
                    <a:pt x="101" y="434"/>
                    <a:pt x="131" y="488"/>
                    <a:pt x="240" y="488"/>
                  </a:cubicBezTo>
                  <a:cubicBezTo>
                    <a:pt x="299" y="488"/>
                    <a:pt x="381" y="472"/>
                    <a:pt x="494" y="424"/>
                  </a:cubicBezTo>
                  <a:cubicBezTo>
                    <a:pt x="819" y="285"/>
                    <a:pt x="887" y="217"/>
                    <a:pt x="850" y="80"/>
                  </a:cubicBezTo>
                  <a:cubicBezTo>
                    <a:pt x="835" y="23"/>
                    <a:pt x="780" y="1"/>
                    <a:pt x="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5556625" y="2460325"/>
              <a:ext cx="19000" cy="11875"/>
            </a:xfrm>
            <a:custGeom>
              <a:avLst/>
              <a:gdLst/>
              <a:ahLst/>
              <a:cxnLst/>
              <a:rect l="l" t="t" r="r" b="b"/>
              <a:pathLst>
                <a:path w="760" h="475" extrusionOk="0">
                  <a:moveTo>
                    <a:pt x="542" y="1"/>
                  </a:moveTo>
                  <a:cubicBezTo>
                    <a:pt x="420" y="1"/>
                    <a:pt x="287" y="96"/>
                    <a:pt x="287" y="96"/>
                  </a:cubicBezTo>
                  <a:cubicBezTo>
                    <a:pt x="145" y="169"/>
                    <a:pt x="0" y="323"/>
                    <a:pt x="86" y="417"/>
                  </a:cubicBezTo>
                  <a:cubicBezTo>
                    <a:pt x="119" y="453"/>
                    <a:pt x="157" y="474"/>
                    <a:pt x="208" y="474"/>
                  </a:cubicBezTo>
                  <a:cubicBezTo>
                    <a:pt x="279" y="474"/>
                    <a:pt x="374" y="434"/>
                    <a:pt x="516" y="341"/>
                  </a:cubicBezTo>
                  <a:cubicBezTo>
                    <a:pt x="759" y="179"/>
                    <a:pt x="679" y="67"/>
                    <a:pt x="679" y="67"/>
                  </a:cubicBezTo>
                  <a:cubicBezTo>
                    <a:pt x="643" y="18"/>
                    <a:pt x="594" y="1"/>
                    <a:pt x="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5568625" y="2471425"/>
              <a:ext cx="7950" cy="6950"/>
            </a:xfrm>
            <a:custGeom>
              <a:avLst/>
              <a:gdLst/>
              <a:ahLst/>
              <a:cxnLst/>
              <a:rect l="l" t="t" r="r" b="b"/>
              <a:pathLst>
                <a:path w="318" h="278" extrusionOk="0">
                  <a:moveTo>
                    <a:pt x="158" y="1"/>
                  </a:moveTo>
                  <a:cubicBezTo>
                    <a:pt x="137" y="1"/>
                    <a:pt x="115" y="6"/>
                    <a:pt x="95" y="16"/>
                  </a:cubicBezTo>
                  <a:cubicBezTo>
                    <a:pt x="27" y="53"/>
                    <a:pt x="1" y="134"/>
                    <a:pt x="36" y="204"/>
                  </a:cubicBezTo>
                  <a:cubicBezTo>
                    <a:pt x="61" y="250"/>
                    <a:pt x="109" y="277"/>
                    <a:pt x="159" y="277"/>
                  </a:cubicBezTo>
                  <a:cubicBezTo>
                    <a:pt x="180" y="277"/>
                    <a:pt x="201" y="272"/>
                    <a:pt x="222" y="261"/>
                  </a:cubicBezTo>
                  <a:cubicBezTo>
                    <a:pt x="289" y="226"/>
                    <a:pt x="318" y="145"/>
                    <a:pt x="281" y="75"/>
                  </a:cubicBezTo>
                  <a:cubicBezTo>
                    <a:pt x="257" y="29"/>
                    <a:pt x="208" y="1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5600600" y="2456100"/>
              <a:ext cx="7950" cy="6925"/>
            </a:xfrm>
            <a:custGeom>
              <a:avLst/>
              <a:gdLst/>
              <a:ahLst/>
              <a:cxnLst/>
              <a:rect l="l" t="t" r="r" b="b"/>
              <a:pathLst>
                <a:path w="318" h="277" extrusionOk="0">
                  <a:moveTo>
                    <a:pt x="158" y="0"/>
                  </a:moveTo>
                  <a:cubicBezTo>
                    <a:pt x="137" y="0"/>
                    <a:pt x="115" y="5"/>
                    <a:pt x="95" y="15"/>
                  </a:cubicBezTo>
                  <a:cubicBezTo>
                    <a:pt x="27" y="52"/>
                    <a:pt x="1" y="134"/>
                    <a:pt x="35" y="203"/>
                  </a:cubicBezTo>
                  <a:cubicBezTo>
                    <a:pt x="61" y="249"/>
                    <a:pt x="109" y="277"/>
                    <a:pt x="158" y="277"/>
                  </a:cubicBezTo>
                  <a:cubicBezTo>
                    <a:pt x="180" y="277"/>
                    <a:pt x="201" y="272"/>
                    <a:pt x="222" y="260"/>
                  </a:cubicBezTo>
                  <a:cubicBezTo>
                    <a:pt x="289" y="226"/>
                    <a:pt x="318" y="144"/>
                    <a:pt x="281" y="74"/>
                  </a:cubicBezTo>
                  <a:cubicBezTo>
                    <a:pt x="258" y="28"/>
                    <a:pt x="209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9"/>
            <p:cNvSpPr/>
            <p:nvPr/>
          </p:nvSpPr>
          <p:spPr>
            <a:xfrm>
              <a:off x="5540400" y="2456250"/>
              <a:ext cx="46275" cy="42075"/>
            </a:xfrm>
            <a:custGeom>
              <a:avLst/>
              <a:gdLst/>
              <a:ahLst/>
              <a:cxnLst/>
              <a:rect l="l" t="t" r="r" b="b"/>
              <a:pathLst>
                <a:path w="1851" h="1683" extrusionOk="0">
                  <a:moveTo>
                    <a:pt x="880" y="109"/>
                  </a:moveTo>
                  <a:cubicBezTo>
                    <a:pt x="1021" y="109"/>
                    <a:pt x="1163" y="152"/>
                    <a:pt x="1287" y="240"/>
                  </a:cubicBezTo>
                  <a:cubicBezTo>
                    <a:pt x="1625" y="473"/>
                    <a:pt x="1733" y="930"/>
                    <a:pt x="1533" y="1263"/>
                  </a:cubicBezTo>
                  <a:cubicBezTo>
                    <a:pt x="1441" y="1419"/>
                    <a:pt x="1294" y="1523"/>
                    <a:pt x="1120" y="1562"/>
                  </a:cubicBezTo>
                  <a:cubicBezTo>
                    <a:pt x="1072" y="1572"/>
                    <a:pt x="1024" y="1577"/>
                    <a:pt x="976" y="1577"/>
                  </a:cubicBezTo>
                  <a:cubicBezTo>
                    <a:pt x="835" y="1577"/>
                    <a:pt x="695" y="1533"/>
                    <a:pt x="571" y="1447"/>
                  </a:cubicBezTo>
                  <a:cubicBezTo>
                    <a:pt x="234" y="1214"/>
                    <a:pt x="127" y="756"/>
                    <a:pt x="326" y="424"/>
                  </a:cubicBezTo>
                  <a:cubicBezTo>
                    <a:pt x="420" y="269"/>
                    <a:pt x="567" y="162"/>
                    <a:pt x="741" y="126"/>
                  </a:cubicBezTo>
                  <a:cubicBezTo>
                    <a:pt x="786" y="115"/>
                    <a:pt x="835" y="109"/>
                    <a:pt x="880" y="109"/>
                  </a:cubicBezTo>
                  <a:close/>
                  <a:moveTo>
                    <a:pt x="879" y="0"/>
                  </a:moveTo>
                  <a:cubicBezTo>
                    <a:pt x="824" y="0"/>
                    <a:pt x="769" y="6"/>
                    <a:pt x="715" y="17"/>
                  </a:cubicBezTo>
                  <a:cubicBezTo>
                    <a:pt x="510" y="60"/>
                    <a:pt x="338" y="187"/>
                    <a:pt x="230" y="365"/>
                  </a:cubicBezTo>
                  <a:cubicBezTo>
                    <a:pt x="1" y="743"/>
                    <a:pt x="123" y="1267"/>
                    <a:pt x="506" y="1531"/>
                  </a:cubicBezTo>
                  <a:cubicBezTo>
                    <a:pt x="649" y="1631"/>
                    <a:pt x="809" y="1682"/>
                    <a:pt x="972" y="1682"/>
                  </a:cubicBezTo>
                  <a:cubicBezTo>
                    <a:pt x="1030" y="1682"/>
                    <a:pt x="1085" y="1674"/>
                    <a:pt x="1136" y="1662"/>
                  </a:cubicBezTo>
                  <a:cubicBezTo>
                    <a:pt x="1341" y="1619"/>
                    <a:pt x="1512" y="1492"/>
                    <a:pt x="1623" y="1314"/>
                  </a:cubicBezTo>
                  <a:cubicBezTo>
                    <a:pt x="1850" y="936"/>
                    <a:pt x="1727" y="412"/>
                    <a:pt x="1347" y="148"/>
                  </a:cubicBezTo>
                  <a:cubicBezTo>
                    <a:pt x="1204" y="50"/>
                    <a:pt x="1042" y="0"/>
                    <a:pt x="8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5580950" y="2433675"/>
              <a:ext cx="49400" cy="45475"/>
            </a:xfrm>
            <a:custGeom>
              <a:avLst/>
              <a:gdLst/>
              <a:ahLst/>
              <a:cxnLst/>
              <a:rect l="l" t="t" r="r" b="b"/>
              <a:pathLst>
                <a:path w="1976" h="1819" extrusionOk="0">
                  <a:moveTo>
                    <a:pt x="1034" y="114"/>
                  </a:moveTo>
                  <a:cubicBezTo>
                    <a:pt x="1323" y="114"/>
                    <a:pt x="1601" y="274"/>
                    <a:pt x="1740" y="548"/>
                  </a:cubicBezTo>
                  <a:cubicBezTo>
                    <a:pt x="1838" y="736"/>
                    <a:pt x="1855" y="951"/>
                    <a:pt x="1791" y="1153"/>
                  </a:cubicBezTo>
                  <a:cubicBezTo>
                    <a:pt x="1724" y="1356"/>
                    <a:pt x="1587" y="1520"/>
                    <a:pt x="1396" y="1616"/>
                  </a:cubicBezTo>
                  <a:cubicBezTo>
                    <a:pt x="1282" y="1674"/>
                    <a:pt x="1159" y="1701"/>
                    <a:pt x="1038" y="1701"/>
                  </a:cubicBezTo>
                  <a:cubicBezTo>
                    <a:pt x="748" y="1701"/>
                    <a:pt x="468" y="1544"/>
                    <a:pt x="328" y="1270"/>
                  </a:cubicBezTo>
                  <a:cubicBezTo>
                    <a:pt x="128" y="881"/>
                    <a:pt x="285" y="400"/>
                    <a:pt x="674" y="202"/>
                  </a:cubicBezTo>
                  <a:cubicBezTo>
                    <a:pt x="789" y="143"/>
                    <a:pt x="911" y="114"/>
                    <a:pt x="1034" y="114"/>
                  </a:cubicBezTo>
                  <a:close/>
                  <a:moveTo>
                    <a:pt x="1034" y="1"/>
                  </a:moveTo>
                  <a:cubicBezTo>
                    <a:pt x="895" y="1"/>
                    <a:pt x="753" y="33"/>
                    <a:pt x="621" y="102"/>
                  </a:cubicBezTo>
                  <a:cubicBezTo>
                    <a:pt x="177" y="329"/>
                    <a:pt x="1" y="879"/>
                    <a:pt x="228" y="1325"/>
                  </a:cubicBezTo>
                  <a:cubicBezTo>
                    <a:pt x="388" y="1638"/>
                    <a:pt x="707" y="1818"/>
                    <a:pt x="1036" y="1818"/>
                  </a:cubicBezTo>
                  <a:cubicBezTo>
                    <a:pt x="1175" y="1818"/>
                    <a:pt x="1319" y="1788"/>
                    <a:pt x="1449" y="1718"/>
                  </a:cubicBezTo>
                  <a:cubicBezTo>
                    <a:pt x="1668" y="1608"/>
                    <a:pt x="1826" y="1421"/>
                    <a:pt x="1900" y="1188"/>
                  </a:cubicBezTo>
                  <a:cubicBezTo>
                    <a:pt x="1975" y="959"/>
                    <a:pt x="1957" y="711"/>
                    <a:pt x="1844" y="495"/>
                  </a:cubicBezTo>
                  <a:cubicBezTo>
                    <a:pt x="1685" y="182"/>
                    <a:pt x="1365" y="1"/>
                    <a:pt x="10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5580450" y="2465725"/>
              <a:ext cx="8575" cy="6250"/>
            </a:xfrm>
            <a:custGeom>
              <a:avLst/>
              <a:gdLst/>
              <a:ahLst/>
              <a:cxnLst/>
              <a:rect l="l" t="t" r="r" b="b"/>
              <a:pathLst>
                <a:path w="343" h="250" extrusionOk="0">
                  <a:moveTo>
                    <a:pt x="291" y="0"/>
                  </a:moveTo>
                  <a:lnTo>
                    <a:pt x="0" y="150"/>
                  </a:lnTo>
                  <a:lnTo>
                    <a:pt x="52" y="250"/>
                  </a:lnTo>
                  <a:lnTo>
                    <a:pt x="342" y="100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9"/>
            <p:cNvSpPr/>
            <p:nvPr/>
          </p:nvSpPr>
          <p:spPr>
            <a:xfrm>
              <a:off x="5624275" y="2432425"/>
              <a:ext cx="9500" cy="13825"/>
            </a:xfrm>
            <a:custGeom>
              <a:avLst/>
              <a:gdLst/>
              <a:ahLst/>
              <a:cxnLst/>
              <a:rect l="l" t="t" r="r" b="b"/>
              <a:pathLst>
                <a:path w="380" h="553" extrusionOk="0">
                  <a:moveTo>
                    <a:pt x="277" y="0"/>
                  </a:moveTo>
                  <a:lnTo>
                    <a:pt x="1" y="497"/>
                  </a:lnTo>
                  <a:lnTo>
                    <a:pt x="101" y="553"/>
                  </a:lnTo>
                  <a:lnTo>
                    <a:pt x="379" y="58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5593225" y="2484850"/>
              <a:ext cx="19475" cy="12175"/>
            </a:xfrm>
            <a:custGeom>
              <a:avLst/>
              <a:gdLst/>
              <a:ahLst/>
              <a:cxnLst/>
              <a:rect l="l" t="t" r="r" b="b"/>
              <a:pathLst>
                <a:path w="779" h="487" extrusionOk="0">
                  <a:moveTo>
                    <a:pt x="666" y="0"/>
                  </a:moveTo>
                  <a:lnTo>
                    <a:pt x="1" y="369"/>
                  </a:lnTo>
                  <a:cubicBezTo>
                    <a:pt x="1" y="369"/>
                    <a:pt x="90" y="486"/>
                    <a:pt x="255" y="486"/>
                  </a:cubicBezTo>
                  <a:cubicBezTo>
                    <a:pt x="317" y="486"/>
                    <a:pt x="390" y="470"/>
                    <a:pt x="474" y="424"/>
                  </a:cubicBezTo>
                  <a:cubicBezTo>
                    <a:pt x="778" y="246"/>
                    <a:pt x="666" y="0"/>
                    <a:pt x="6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9"/>
            <p:cNvSpPr/>
            <p:nvPr/>
          </p:nvSpPr>
          <p:spPr>
            <a:xfrm>
              <a:off x="5595325" y="2390175"/>
              <a:ext cx="50675" cy="26525"/>
            </a:xfrm>
            <a:custGeom>
              <a:avLst/>
              <a:gdLst/>
              <a:ahLst/>
              <a:cxnLst/>
              <a:rect l="l" t="t" r="r" b="b"/>
              <a:pathLst>
                <a:path w="2027" h="1061" extrusionOk="0">
                  <a:moveTo>
                    <a:pt x="840" y="0"/>
                  </a:moveTo>
                  <a:lnTo>
                    <a:pt x="1" y="524"/>
                  </a:lnTo>
                  <a:cubicBezTo>
                    <a:pt x="1" y="524"/>
                    <a:pt x="264" y="1061"/>
                    <a:pt x="762" y="1061"/>
                  </a:cubicBezTo>
                  <a:cubicBezTo>
                    <a:pt x="880" y="1061"/>
                    <a:pt x="1010" y="1031"/>
                    <a:pt x="1153" y="958"/>
                  </a:cubicBezTo>
                  <a:cubicBezTo>
                    <a:pt x="2026" y="508"/>
                    <a:pt x="840" y="0"/>
                    <a:pt x="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5520450" y="2360900"/>
              <a:ext cx="114075" cy="75125"/>
            </a:xfrm>
            <a:custGeom>
              <a:avLst/>
              <a:gdLst/>
              <a:ahLst/>
              <a:cxnLst/>
              <a:rect l="l" t="t" r="r" b="b"/>
              <a:pathLst>
                <a:path w="4563" h="3005" extrusionOk="0">
                  <a:moveTo>
                    <a:pt x="3735" y="0"/>
                  </a:moveTo>
                  <a:cubicBezTo>
                    <a:pt x="3071" y="0"/>
                    <a:pt x="1940" y="801"/>
                    <a:pt x="1940" y="801"/>
                  </a:cubicBezTo>
                  <a:cubicBezTo>
                    <a:pt x="1940" y="801"/>
                    <a:pt x="1653" y="616"/>
                    <a:pt x="1349" y="616"/>
                  </a:cubicBezTo>
                  <a:cubicBezTo>
                    <a:pt x="1233" y="616"/>
                    <a:pt x="1113" y="644"/>
                    <a:pt x="1007" y="719"/>
                  </a:cubicBezTo>
                  <a:cubicBezTo>
                    <a:pt x="623" y="989"/>
                    <a:pt x="815" y="1413"/>
                    <a:pt x="815" y="1413"/>
                  </a:cubicBezTo>
                  <a:cubicBezTo>
                    <a:pt x="815" y="1413"/>
                    <a:pt x="1" y="1507"/>
                    <a:pt x="97" y="2258"/>
                  </a:cubicBezTo>
                  <a:cubicBezTo>
                    <a:pt x="190" y="3001"/>
                    <a:pt x="940" y="3005"/>
                    <a:pt x="956" y="3005"/>
                  </a:cubicBezTo>
                  <a:cubicBezTo>
                    <a:pt x="956" y="3005"/>
                    <a:pt x="956" y="3005"/>
                    <a:pt x="956" y="3005"/>
                  </a:cubicBezTo>
                  <a:lnTo>
                    <a:pt x="2237" y="1826"/>
                  </a:lnTo>
                  <a:cubicBezTo>
                    <a:pt x="2237" y="1826"/>
                    <a:pt x="4563" y="527"/>
                    <a:pt x="4052" y="97"/>
                  </a:cubicBezTo>
                  <a:cubicBezTo>
                    <a:pt x="3970" y="29"/>
                    <a:pt x="3861" y="0"/>
                    <a:pt x="3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5631550" y="2518050"/>
              <a:ext cx="52750" cy="49950"/>
            </a:xfrm>
            <a:custGeom>
              <a:avLst/>
              <a:gdLst/>
              <a:ahLst/>
              <a:cxnLst/>
              <a:rect l="l" t="t" r="r" b="b"/>
              <a:pathLst>
                <a:path w="2110" h="1998" extrusionOk="0">
                  <a:moveTo>
                    <a:pt x="2110" y="0"/>
                  </a:moveTo>
                  <a:lnTo>
                    <a:pt x="0" y="522"/>
                  </a:lnTo>
                  <a:cubicBezTo>
                    <a:pt x="92" y="1310"/>
                    <a:pt x="559" y="1997"/>
                    <a:pt x="559" y="1997"/>
                  </a:cubicBezTo>
                  <a:cubicBezTo>
                    <a:pt x="1680" y="958"/>
                    <a:pt x="2110" y="0"/>
                    <a:pt x="2110" y="0"/>
                  </a:cubicBezTo>
                  <a:close/>
                </a:path>
              </a:pathLst>
            </a:custGeom>
            <a:solidFill>
              <a:srgbClr val="EFC0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5179100" y="3159500"/>
              <a:ext cx="911575" cy="5025"/>
            </a:xfrm>
            <a:custGeom>
              <a:avLst/>
              <a:gdLst/>
              <a:ahLst/>
              <a:cxnLst/>
              <a:rect l="l" t="t" r="r" b="b"/>
              <a:pathLst>
                <a:path w="36463" h="201" extrusionOk="0">
                  <a:moveTo>
                    <a:pt x="0" y="0"/>
                  </a:moveTo>
                  <a:lnTo>
                    <a:pt x="0" y="201"/>
                  </a:lnTo>
                  <a:lnTo>
                    <a:pt x="36463" y="201"/>
                  </a:lnTo>
                  <a:lnTo>
                    <a:pt x="364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5256950" y="2431550"/>
              <a:ext cx="133000" cy="71950"/>
            </a:xfrm>
            <a:custGeom>
              <a:avLst/>
              <a:gdLst/>
              <a:ahLst/>
              <a:cxnLst/>
              <a:rect l="l" t="t" r="r" b="b"/>
              <a:pathLst>
                <a:path w="5320" h="2878" extrusionOk="0">
                  <a:moveTo>
                    <a:pt x="35" y="1"/>
                  </a:moveTo>
                  <a:cubicBezTo>
                    <a:pt x="18" y="1"/>
                    <a:pt x="0" y="15"/>
                    <a:pt x="0" y="35"/>
                  </a:cubicBezTo>
                  <a:lnTo>
                    <a:pt x="0" y="2842"/>
                  </a:lnTo>
                  <a:cubicBezTo>
                    <a:pt x="2" y="2863"/>
                    <a:pt x="18" y="2877"/>
                    <a:pt x="35" y="2877"/>
                  </a:cubicBezTo>
                  <a:lnTo>
                    <a:pt x="5319" y="2877"/>
                  </a:lnTo>
                  <a:lnTo>
                    <a:pt x="5319" y="35"/>
                  </a:lnTo>
                  <a:cubicBezTo>
                    <a:pt x="5319" y="19"/>
                    <a:pt x="5303" y="1"/>
                    <a:pt x="52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5362875" y="2488625"/>
              <a:ext cx="27125" cy="31800"/>
            </a:xfrm>
            <a:custGeom>
              <a:avLst/>
              <a:gdLst/>
              <a:ahLst/>
              <a:cxnLst/>
              <a:rect l="l" t="t" r="r" b="b"/>
              <a:pathLst>
                <a:path w="1085" h="1272" extrusionOk="0">
                  <a:moveTo>
                    <a:pt x="1082" y="1"/>
                  </a:moveTo>
                  <a:lnTo>
                    <a:pt x="0" y="3"/>
                  </a:lnTo>
                  <a:lnTo>
                    <a:pt x="1084" y="1271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5289000" y="2460750"/>
              <a:ext cx="12050" cy="12050"/>
            </a:xfrm>
            <a:custGeom>
              <a:avLst/>
              <a:gdLst/>
              <a:ahLst/>
              <a:cxnLst/>
              <a:rect l="l" t="t" r="r" b="b"/>
              <a:pathLst>
                <a:path w="482" h="482" extrusionOk="0">
                  <a:moveTo>
                    <a:pt x="242" y="1"/>
                  </a:moveTo>
                  <a:cubicBezTo>
                    <a:pt x="107" y="1"/>
                    <a:pt x="1" y="111"/>
                    <a:pt x="1" y="242"/>
                  </a:cubicBezTo>
                  <a:cubicBezTo>
                    <a:pt x="1" y="377"/>
                    <a:pt x="111" y="482"/>
                    <a:pt x="242" y="482"/>
                  </a:cubicBezTo>
                  <a:cubicBezTo>
                    <a:pt x="377" y="482"/>
                    <a:pt x="482" y="371"/>
                    <a:pt x="482" y="242"/>
                  </a:cubicBezTo>
                  <a:cubicBezTo>
                    <a:pt x="480" y="105"/>
                    <a:pt x="373" y="1"/>
                    <a:pt x="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5314675" y="2460650"/>
              <a:ext cx="12050" cy="12050"/>
            </a:xfrm>
            <a:custGeom>
              <a:avLst/>
              <a:gdLst/>
              <a:ahLst/>
              <a:cxnLst/>
              <a:rect l="l" t="t" r="r" b="b"/>
              <a:pathLst>
                <a:path w="482" h="482" extrusionOk="0">
                  <a:moveTo>
                    <a:pt x="240" y="1"/>
                  </a:moveTo>
                  <a:cubicBezTo>
                    <a:pt x="105" y="1"/>
                    <a:pt x="1" y="109"/>
                    <a:pt x="1" y="240"/>
                  </a:cubicBezTo>
                  <a:cubicBezTo>
                    <a:pt x="1" y="375"/>
                    <a:pt x="109" y="481"/>
                    <a:pt x="240" y="481"/>
                  </a:cubicBezTo>
                  <a:cubicBezTo>
                    <a:pt x="375" y="481"/>
                    <a:pt x="482" y="371"/>
                    <a:pt x="482" y="240"/>
                  </a:cubicBezTo>
                  <a:cubicBezTo>
                    <a:pt x="482" y="109"/>
                    <a:pt x="375" y="1"/>
                    <a:pt x="2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5340350" y="2460550"/>
              <a:ext cx="12050" cy="12050"/>
            </a:xfrm>
            <a:custGeom>
              <a:avLst/>
              <a:gdLst/>
              <a:ahLst/>
              <a:cxnLst/>
              <a:rect l="l" t="t" r="r" b="b"/>
              <a:pathLst>
                <a:path w="482" h="482" extrusionOk="0">
                  <a:moveTo>
                    <a:pt x="242" y="1"/>
                  </a:moveTo>
                  <a:cubicBezTo>
                    <a:pt x="105" y="1"/>
                    <a:pt x="1" y="111"/>
                    <a:pt x="1" y="242"/>
                  </a:cubicBezTo>
                  <a:cubicBezTo>
                    <a:pt x="1" y="377"/>
                    <a:pt x="111" y="481"/>
                    <a:pt x="242" y="481"/>
                  </a:cubicBezTo>
                  <a:cubicBezTo>
                    <a:pt x="377" y="481"/>
                    <a:pt x="482" y="373"/>
                    <a:pt x="482" y="242"/>
                  </a:cubicBezTo>
                  <a:cubicBezTo>
                    <a:pt x="482" y="109"/>
                    <a:pt x="375" y="1"/>
                    <a:pt x="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9"/>
            <p:cNvSpPr/>
            <p:nvPr/>
          </p:nvSpPr>
          <p:spPr>
            <a:xfrm>
              <a:off x="5770425" y="2312475"/>
              <a:ext cx="244550" cy="115775"/>
            </a:xfrm>
            <a:custGeom>
              <a:avLst/>
              <a:gdLst/>
              <a:ahLst/>
              <a:cxnLst/>
              <a:rect l="l" t="t" r="r" b="b"/>
              <a:pathLst>
                <a:path w="9782" h="4631" extrusionOk="0">
                  <a:moveTo>
                    <a:pt x="61" y="1"/>
                  </a:moveTo>
                  <a:cubicBezTo>
                    <a:pt x="27" y="1"/>
                    <a:pt x="0" y="29"/>
                    <a:pt x="0" y="62"/>
                  </a:cubicBezTo>
                  <a:lnTo>
                    <a:pt x="0" y="4569"/>
                  </a:lnTo>
                  <a:cubicBezTo>
                    <a:pt x="0" y="4602"/>
                    <a:pt x="27" y="4631"/>
                    <a:pt x="61" y="4631"/>
                  </a:cubicBezTo>
                  <a:lnTo>
                    <a:pt x="9718" y="4631"/>
                  </a:lnTo>
                  <a:cubicBezTo>
                    <a:pt x="9753" y="4631"/>
                    <a:pt x="9782" y="4602"/>
                    <a:pt x="9780" y="4569"/>
                  </a:cubicBezTo>
                  <a:lnTo>
                    <a:pt x="9780" y="62"/>
                  </a:lnTo>
                  <a:cubicBezTo>
                    <a:pt x="9780" y="29"/>
                    <a:pt x="9751" y="1"/>
                    <a:pt x="97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5799625" y="2412125"/>
              <a:ext cx="46200" cy="38600"/>
            </a:xfrm>
            <a:custGeom>
              <a:avLst/>
              <a:gdLst/>
              <a:ahLst/>
              <a:cxnLst/>
              <a:rect l="l" t="t" r="r" b="b"/>
              <a:pathLst>
                <a:path w="1848" h="1544" extrusionOk="0">
                  <a:moveTo>
                    <a:pt x="0" y="0"/>
                  </a:moveTo>
                  <a:lnTo>
                    <a:pt x="0" y="1328"/>
                  </a:lnTo>
                  <a:cubicBezTo>
                    <a:pt x="0" y="1457"/>
                    <a:pt x="108" y="1544"/>
                    <a:pt x="219" y="1544"/>
                  </a:cubicBezTo>
                  <a:cubicBezTo>
                    <a:pt x="272" y="1544"/>
                    <a:pt x="325" y="1525"/>
                    <a:pt x="369" y="1481"/>
                  </a:cubicBezTo>
                  <a:lnTo>
                    <a:pt x="18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5810100" y="2338975"/>
              <a:ext cx="165300" cy="5250"/>
            </a:xfrm>
            <a:custGeom>
              <a:avLst/>
              <a:gdLst/>
              <a:ahLst/>
              <a:cxnLst/>
              <a:rect l="l" t="t" r="r" b="b"/>
              <a:pathLst>
                <a:path w="6612" h="210" extrusionOk="0">
                  <a:moveTo>
                    <a:pt x="105" y="0"/>
                  </a:moveTo>
                  <a:cubicBezTo>
                    <a:pt x="46" y="0"/>
                    <a:pt x="1" y="45"/>
                    <a:pt x="1" y="105"/>
                  </a:cubicBezTo>
                  <a:cubicBezTo>
                    <a:pt x="1" y="164"/>
                    <a:pt x="50" y="209"/>
                    <a:pt x="105" y="209"/>
                  </a:cubicBezTo>
                  <a:lnTo>
                    <a:pt x="6507" y="209"/>
                  </a:lnTo>
                  <a:cubicBezTo>
                    <a:pt x="6562" y="209"/>
                    <a:pt x="6609" y="164"/>
                    <a:pt x="6611" y="105"/>
                  </a:cubicBezTo>
                  <a:cubicBezTo>
                    <a:pt x="6611" y="45"/>
                    <a:pt x="6562" y="0"/>
                    <a:pt x="65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5810100" y="2363975"/>
              <a:ext cx="60325" cy="5250"/>
            </a:xfrm>
            <a:custGeom>
              <a:avLst/>
              <a:gdLst/>
              <a:ahLst/>
              <a:cxnLst/>
              <a:rect l="l" t="t" r="r" b="b"/>
              <a:pathLst>
                <a:path w="2413" h="210" extrusionOk="0">
                  <a:moveTo>
                    <a:pt x="105" y="1"/>
                  </a:moveTo>
                  <a:cubicBezTo>
                    <a:pt x="46" y="1"/>
                    <a:pt x="1" y="46"/>
                    <a:pt x="1" y="105"/>
                  </a:cubicBezTo>
                  <a:cubicBezTo>
                    <a:pt x="1" y="163"/>
                    <a:pt x="50" y="210"/>
                    <a:pt x="105" y="210"/>
                  </a:cubicBezTo>
                  <a:lnTo>
                    <a:pt x="2306" y="210"/>
                  </a:lnTo>
                  <a:cubicBezTo>
                    <a:pt x="2364" y="210"/>
                    <a:pt x="2413" y="163"/>
                    <a:pt x="2413" y="105"/>
                  </a:cubicBezTo>
                  <a:cubicBezTo>
                    <a:pt x="2413" y="46"/>
                    <a:pt x="2364" y="1"/>
                    <a:pt x="2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5810100" y="2392475"/>
              <a:ext cx="122325" cy="5300"/>
            </a:xfrm>
            <a:custGeom>
              <a:avLst/>
              <a:gdLst/>
              <a:ahLst/>
              <a:cxnLst/>
              <a:rect l="l" t="t" r="r" b="b"/>
              <a:pathLst>
                <a:path w="4893" h="212" extrusionOk="0">
                  <a:moveTo>
                    <a:pt x="105" y="0"/>
                  </a:moveTo>
                  <a:cubicBezTo>
                    <a:pt x="46" y="0"/>
                    <a:pt x="1" y="50"/>
                    <a:pt x="1" y="105"/>
                  </a:cubicBezTo>
                  <a:cubicBezTo>
                    <a:pt x="1" y="164"/>
                    <a:pt x="50" y="211"/>
                    <a:pt x="105" y="211"/>
                  </a:cubicBezTo>
                  <a:lnTo>
                    <a:pt x="4788" y="211"/>
                  </a:lnTo>
                  <a:cubicBezTo>
                    <a:pt x="4843" y="211"/>
                    <a:pt x="4890" y="164"/>
                    <a:pt x="4892" y="105"/>
                  </a:cubicBezTo>
                  <a:cubicBezTo>
                    <a:pt x="4892" y="48"/>
                    <a:pt x="4843" y="0"/>
                    <a:pt x="47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F8AD027-FF43-ACB3-AAE9-24F1C4B5BAF5}"/>
              </a:ext>
            </a:extLst>
          </p:cNvPr>
          <p:cNvSpPr txBox="1"/>
          <p:nvPr/>
        </p:nvSpPr>
        <p:spPr>
          <a:xfrm>
            <a:off x="0" y="98474"/>
            <a:ext cx="8229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ora" panose="020B0604020202020204" charset="0"/>
                <a:cs typeface="Sora" panose="020B0604020202020204" charset="0"/>
              </a:rPr>
              <a:t>10) How does total seller profit vary across different days of the week over time?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3D48A6-9CD9-9342-C5C1-A5EC45BFD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52" y="474782"/>
            <a:ext cx="4951828" cy="14865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D06ADC-0ADA-A590-C1B6-AABF5A12B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487" y="626012"/>
            <a:ext cx="2413746" cy="40303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D5073D-B659-FA91-E6A3-4FD634BC4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166" y="2073825"/>
            <a:ext cx="4745861" cy="276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43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0A0B628-39FF-6CE6-0171-F24CBFB7D97D}"/>
              </a:ext>
            </a:extLst>
          </p:cNvPr>
          <p:cNvSpPr txBox="1"/>
          <p:nvPr/>
        </p:nvSpPr>
        <p:spPr>
          <a:xfrm>
            <a:off x="0" y="65464"/>
            <a:ext cx="85320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ora" panose="020B0604020202020204" charset="0"/>
                <a:cs typeface="Sora" panose="020B0604020202020204" charset="0"/>
              </a:rPr>
              <a:t>11) How does the time to purchase (</a:t>
            </a:r>
            <a:r>
              <a:rPr lang="en-US" dirty="0" err="1">
                <a:latin typeface="Sora" panose="020B0604020202020204" charset="0"/>
                <a:cs typeface="Sora" panose="020B0604020202020204" charset="0"/>
              </a:rPr>
              <a:t>time_to_purchase</a:t>
            </a:r>
            <a:r>
              <a:rPr lang="en-US" dirty="0">
                <a:latin typeface="Sora" panose="020B0604020202020204" charset="0"/>
                <a:cs typeface="Sora" panose="020B0604020202020204" charset="0"/>
              </a:rPr>
              <a:t>) vary across product categories?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4C1F54-322B-D0DF-DD0F-6E64BCD4A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16" y="481146"/>
            <a:ext cx="5085470" cy="13968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23A733-E50C-48F9-D95E-E45D09CFE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87" y="2168156"/>
            <a:ext cx="2654655" cy="17658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F23032-E39E-42B2-1A98-AF8E8FD73D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1571" y="440718"/>
            <a:ext cx="2831682" cy="426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81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39DFF0A-474F-F07E-95B8-C185F9134F8C}"/>
              </a:ext>
            </a:extLst>
          </p:cNvPr>
          <p:cNvSpPr txBox="1"/>
          <p:nvPr/>
        </p:nvSpPr>
        <p:spPr>
          <a:xfrm>
            <a:off x="0" y="51397"/>
            <a:ext cx="69775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ora" panose="020B0604020202020204" charset="0"/>
                <a:cs typeface="Sora" panose="020B0604020202020204" charset="0"/>
              </a:rPr>
              <a:t>12) What is the trend of shipping and handling costs over time?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838413-A833-8344-F1A3-8B71D99EC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82" y="450614"/>
            <a:ext cx="5190979" cy="16545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CF777A-7520-FABD-5762-B45E83814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765" y="267286"/>
            <a:ext cx="2536513" cy="40743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7C994E-15A4-D15E-81BC-8B73E8045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205" y="2246194"/>
            <a:ext cx="4444732" cy="263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147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Google Shape;441;p41"/>
          <p:cNvGrpSpPr/>
          <p:nvPr/>
        </p:nvGrpSpPr>
        <p:grpSpPr>
          <a:xfrm>
            <a:off x="989907" y="1621329"/>
            <a:ext cx="2350413" cy="2628301"/>
            <a:chOff x="822207" y="1621329"/>
            <a:chExt cx="2350413" cy="2628301"/>
          </a:xfrm>
        </p:grpSpPr>
        <p:sp>
          <p:nvSpPr>
            <p:cNvPr id="442" name="Google Shape;442;p41"/>
            <p:cNvSpPr/>
            <p:nvPr/>
          </p:nvSpPr>
          <p:spPr>
            <a:xfrm>
              <a:off x="822207" y="2795378"/>
              <a:ext cx="1300540" cy="1454251"/>
            </a:xfrm>
            <a:custGeom>
              <a:avLst/>
              <a:gdLst/>
              <a:ahLst/>
              <a:cxnLst/>
              <a:rect l="l" t="t" r="r" b="b"/>
              <a:pathLst>
                <a:path w="20797" h="23255" extrusionOk="0">
                  <a:moveTo>
                    <a:pt x="16914" y="4166"/>
                  </a:moveTo>
                  <a:cubicBezTo>
                    <a:pt x="16496" y="5526"/>
                    <a:pt x="15570" y="8436"/>
                    <a:pt x="14297" y="11801"/>
                  </a:cubicBezTo>
                  <a:lnTo>
                    <a:pt x="14281" y="11846"/>
                  </a:lnTo>
                  <a:cubicBezTo>
                    <a:pt x="14154" y="11946"/>
                    <a:pt x="14029" y="12049"/>
                    <a:pt x="13908" y="12151"/>
                  </a:cubicBezTo>
                  <a:cubicBezTo>
                    <a:pt x="13198" y="12759"/>
                    <a:pt x="12677" y="13346"/>
                    <a:pt x="12327" y="13788"/>
                  </a:cubicBezTo>
                  <a:cubicBezTo>
                    <a:pt x="12450" y="12542"/>
                    <a:pt x="12527" y="11341"/>
                    <a:pt x="12560" y="10203"/>
                  </a:cubicBezTo>
                  <a:cubicBezTo>
                    <a:pt x="13047" y="9332"/>
                    <a:pt x="14712" y="6478"/>
                    <a:pt x="16914" y="4166"/>
                  </a:cubicBezTo>
                  <a:close/>
                  <a:moveTo>
                    <a:pt x="4409" y="4796"/>
                  </a:moveTo>
                  <a:lnTo>
                    <a:pt x="4409" y="4796"/>
                  </a:lnTo>
                  <a:cubicBezTo>
                    <a:pt x="6901" y="7419"/>
                    <a:pt x="8309" y="11189"/>
                    <a:pt x="8415" y="11482"/>
                  </a:cubicBezTo>
                  <a:cubicBezTo>
                    <a:pt x="8435" y="12319"/>
                    <a:pt x="8487" y="13158"/>
                    <a:pt x="8566" y="13982"/>
                  </a:cubicBezTo>
                  <a:cubicBezTo>
                    <a:pt x="8300" y="13669"/>
                    <a:pt x="7961" y="13350"/>
                    <a:pt x="7560" y="13029"/>
                  </a:cubicBezTo>
                  <a:cubicBezTo>
                    <a:pt x="7509" y="12988"/>
                    <a:pt x="7458" y="12947"/>
                    <a:pt x="7400" y="12906"/>
                  </a:cubicBezTo>
                  <a:cubicBezTo>
                    <a:pt x="5680" y="9682"/>
                    <a:pt x="4736" y="6169"/>
                    <a:pt x="4409" y="4796"/>
                  </a:cubicBezTo>
                  <a:close/>
                  <a:moveTo>
                    <a:pt x="19921" y="9862"/>
                  </a:moveTo>
                  <a:lnTo>
                    <a:pt x="19921" y="9862"/>
                  </a:lnTo>
                  <a:cubicBezTo>
                    <a:pt x="19258" y="10690"/>
                    <a:pt x="17331" y="12931"/>
                    <a:pt x="13929" y="15570"/>
                  </a:cubicBezTo>
                  <a:lnTo>
                    <a:pt x="12126" y="15586"/>
                  </a:lnTo>
                  <a:cubicBezTo>
                    <a:pt x="12167" y="15255"/>
                    <a:pt x="12208" y="14925"/>
                    <a:pt x="12245" y="14600"/>
                  </a:cubicBezTo>
                  <a:cubicBezTo>
                    <a:pt x="12433" y="14318"/>
                    <a:pt x="13082" y="13403"/>
                    <a:pt x="14180" y="12462"/>
                  </a:cubicBezTo>
                  <a:cubicBezTo>
                    <a:pt x="15338" y="11470"/>
                    <a:pt x="17264" y="10226"/>
                    <a:pt x="19921" y="9862"/>
                  </a:cubicBezTo>
                  <a:close/>
                  <a:moveTo>
                    <a:pt x="10846" y="812"/>
                  </a:moveTo>
                  <a:cubicBezTo>
                    <a:pt x="11058" y="1230"/>
                    <a:pt x="11447" y="2146"/>
                    <a:pt x="11746" y="3707"/>
                  </a:cubicBezTo>
                  <a:cubicBezTo>
                    <a:pt x="12087" y="5492"/>
                    <a:pt x="12224" y="7636"/>
                    <a:pt x="12157" y="10093"/>
                  </a:cubicBezTo>
                  <a:cubicBezTo>
                    <a:pt x="12118" y="10160"/>
                    <a:pt x="12098" y="10199"/>
                    <a:pt x="12098" y="10201"/>
                  </a:cubicBezTo>
                  <a:lnTo>
                    <a:pt x="12059" y="10277"/>
                  </a:lnTo>
                  <a:lnTo>
                    <a:pt x="12151" y="10324"/>
                  </a:lnTo>
                  <a:cubicBezTo>
                    <a:pt x="12108" y="11623"/>
                    <a:pt x="12006" y="13014"/>
                    <a:pt x="11848" y="14457"/>
                  </a:cubicBezTo>
                  <a:cubicBezTo>
                    <a:pt x="11830" y="14483"/>
                    <a:pt x="11821" y="14500"/>
                    <a:pt x="11817" y="14506"/>
                  </a:cubicBezTo>
                  <a:lnTo>
                    <a:pt x="11774" y="14577"/>
                  </a:lnTo>
                  <a:lnTo>
                    <a:pt x="11830" y="14610"/>
                  </a:lnTo>
                  <a:cubicBezTo>
                    <a:pt x="11793" y="14933"/>
                    <a:pt x="11752" y="15261"/>
                    <a:pt x="11713" y="15588"/>
                  </a:cubicBezTo>
                  <a:lnTo>
                    <a:pt x="9192" y="15605"/>
                  </a:lnTo>
                  <a:cubicBezTo>
                    <a:pt x="9168" y="15445"/>
                    <a:pt x="9125" y="15171"/>
                    <a:pt x="9076" y="14803"/>
                  </a:cubicBezTo>
                  <a:lnTo>
                    <a:pt x="9098" y="14792"/>
                  </a:lnTo>
                  <a:lnTo>
                    <a:pt x="9068" y="14717"/>
                  </a:lnTo>
                  <a:cubicBezTo>
                    <a:pt x="9068" y="14713"/>
                    <a:pt x="9066" y="14708"/>
                    <a:pt x="9064" y="14700"/>
                  </a:cubicBezTo>
                  <a:cubicBezTo>
                    <a:pt x="8945" y="13763"/>
                    <a:pt x="8810" y="12292"/>
                    <a:pt x="8820" y="10557"/>
                  </a:cubicBezTo>
                  <a:cubicBezTo>
                    <a:pt x="8834" y="7918"/>
                    <a:pt x="9201" y="4102"/>
                    <a:pt x="10846" y="812"/>
                  </a:cubicBezTo>
                  <a:close/>
                  <a:moveTo>
                    <a:pt x="747" y="10097"/>
                  </a:moveTo>
                  <a:lnTo>
                    <a:pt x="747" y="10097"/>
                  </a:lnTo>
                  <a:cubicBezTo>
                    <a:pt x="4123" y="11243"/>
                    <a:pt x="6050" y="12399"/>
                    <a:pt x="7081" y="13178"/>
                  </a:cubicBezTo>
                  <a:lnTo>
                    <a:pt x="7116" y="13239"/>
                  </a:lnTo>
                  <a:lnTo>
                    <a:pt x="7142" y="13225"/>
                  </a:lnTo>
                  <a:cubicBezTo>
                    <a:pt x="7187" y="13260"/>
                    <a:pt x="7232" y="13295"/>
                    <a:pt x="7273" y="13327"/>
                  </a:cubicBezTo>
                  <a:cubicBezTo>
                    <a:pt x="8235" y="14089"/>
                    <a:pt x="8575" y="14649"/>
                    <a:pt x="8665" y="14821"/>
                  </a:cubicBezTo>
                  <a:cubicBezTo>
                    <a:pt x="8708" y="15161"/>
                    <a:pt x="8746" y="15424"/>
                    <a:pt x="8777" y="15609"/>
                  </a:cubicBezTo>
                  <a:lnTo>
                    <a:pt x="7095" y="15621"/>
                  </a:lnTo>
                  <a:cubicBezTo>
                    <a:pt x="4219" y="13964"/>
                    <a:pt x="2588" y="12435"/>
                    <a:pt x="1725" y="11443"/>
                  </a:cubicBezTo>
                  <a:cubicBezTo>
                    <a:pt x="1222" y="10864"/>
                    <a:pt x="915" y="10394"/>
                    <a:pt x="747" y="10097"/>
                  </a:cubicBezTo>
                  <a:close/>
                  <a:moveTo>
                    <a:pt x="15009" y="15977"/>
                  </a:moveTo>
                  <a:lnTo>
                    <a:pt x="14843" y="16542"/>
                  </a:lnTo>
                  <a:lnTo>
                    <a:pt x="6142" y="16603"/>
                  </a:lnTo>
                  <a:lnTo>
                    <a:pt x="5954" y="16040"/>
                  </a:lnTo>
                  <a:lnTo>
                    <a:pt x="15009" y="15977"/>
                  </a:lnTo>
                  <a:close/>
                  <a:moveTo>
                    <a:pt x="14723" y="16953"/>
                  </a:moveTo>
                  <a:lnTo>
                    <a:pt x="12994" y="22810"/>
                  </a:lnTo>
                  <a:lnTo>
                    <a:pt x="8251" y="22843"/>
                  </a:lnTo>
                  <a:lnTo>
                    <a:pt x="6281" y="17012"/>
                  </a:lnTo>
                  <a:lnTo>
                    <a:pt x="14723" y="16953"/>
                  </a:lnTo>
                  <a:close/>
                  <a:moveTo>
                    <a:pt x="10803" y="0"/>
                  </a:moveTo>
                  <a:lnTo>
                    <a:pt x="10649" y="289"/>
                  </a:lnTo>
                  <a:cubicBezTo>
                    <a:pt x="9841" y="1807"/>
                    <a:pt x="9239" y="3570"/>
                    <a:pt x="8865" y="5530"/>
                  </a:cubicBezTo>
                  <a:cubicBezTo>
                    <a:pt x="8579" y="7036"/>
                    <a:pt x="8423" y="8665"/>
                    <a:pt x="8403" y="10369"/>
                  </a:cubicBezTo>
                  <a:cubicBezTo>
                    <a:pt x="8214" y="9931"/>
                    <a:pt x="7951" y="9362"/>
                    <a:pt x="7623" y="8736"/>
                  </a:cubicBezTo>
                  <a:cubicBezTo>
                    <a:pt x="6911" y="7378"/>
                    <a:pt x="5741" y="5453"/>
                    <a:pt x="4186" y="4002"/>
                  </a:cubicBezTo>
                  <a:lnTo>
                    <a:pt x="3724" y="3570"/>
                  </a:lnTo>
                  <a:lnTo>
                    <a:pt x="3846" y="4192"/>
                  </a:lnTo>
                  <a:cubicBezTo>
                    <a:pt x="3853" y="4235"/>
                    <a:pt x="4675" y="8370"/>
                    <a:pt x="6664" y="12386"/>
                  </a:cubicBezTo>
                  <a:cubicBezTo>
                    <a:pt x="5090" y="11345"/>
                    <a:pt x="2983" y="10394"/>
                    <a:pt x="399" y="9551"/>
                  </a:cubicBezTo>
                  <a:lnTo>
                    <a:pt x="0" y="9420"/>
                  </a:lnTo>
                  <a:lnTo>
                    <a:pt x="139" y="9813"/>
                  </a:lnTo>
                  <a:cubicBezTo>
                    <a:pt x="149" y="9843"/>
                    <a:pt x="415" y="10565"/>
                    <a:pt x="1393" y="11693"/>
                  </a:cubicBezTo>
                  <a:cubicBezTo>
                    <a:pt x="2204" y="12630"/>
                    <a:pt x="3707" y="14058"/>
                    <a:pt x="6291" y="15623"/>
                  </a:cubicBezTo>
                  <a:lnTo>
                    <a:pt x="5373" y="15631"/>
                  </a:lnTo>
                  <a:lnTo>
                    <a:pt x="7951" y="23254"/>
                  </a:lnTo>
                  <a:lnTo>
                    <a:pt x="13292" y="23217"/>
                  </a:lnTo>
                  <a:lnTo>
                    <a:pt x="15553" y="15557"/>
                  </a:lnTo>
                  <a:lnTo>
                    <a:pt x="14594" y="15566"/>
                  </a:lnTo>
                  <a:cubicBezTo>
                    <a:pt x="18694" y="12309"/>
                    <a:pt x="20523" y="9747"/>
                    <a:pt x="20541" y="9718"/>
                  </a:cubicBezTo>
                  <a:lnTo>
                    <a:pt x="20797" y="9356"/>
                  </a:lnTo>
                  <a:lnTo>
                    <a:pt x="20359" y="9399"/>
                  </a:lnTo>
                  <a:cubicBezTo>
                    <a:pt x="19033" y="9522"/>
                    <a:pt x="17761" y="9868"/>
                    <a:pt x="16570" y="10424"/>
                  </a:cubicBezTo>
                  <a:cubicBezTo>
                    <a:pt x="15991" y="10698"/>
                    <a:pt x="15424" y="11024"/>
                    <a:pt x="14886" y="11396"/>
                  </a:cubicBezTo>
                  <a:cubicBezTo>
                    <a:pt x="16525" y="6997"/>
                    <a:pt x="17536" y="3529"/>
                    <a:pt x="17546" y="3495"/>
                  </a:cubicBezTo>
                  <a:lnTo>
                    <a:pt x="17761" y="2754"/>
                  </a:lnTo>
                  <a:lnTo>
                    <a:pt x="17204" y="3286"/>
                  </a:lnTo>
                  <a:cubicBezTo>
                    <a:pt x="15087" y="5320"/>
                    <a:pt x="13356" y="8031"/>
                    <a:pt x="12576" y="9348"/>
                  </a:cubicBezTo>
                  <a:cubicBezTo>
                    <a:pt x="12599" y="7159"/>
                    <a:pt x="12454" y="5228"/>
                    <a:pt x="12139" y="3601"/>
                  </a:cubicBezTo>
                  <a:cubicBezTo>
                    <a:pt x="11678" y="1216"/>
                    <a:pt x="11024" y="303"/>
                    <a:pt x="10997" y="264"/>
                  </a:cubicBezTo>
                  <a:lnTo>
                    <a:pt x="108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1"/>
            <p:cNvSpPr/>
            <p:nvPr/>
          </p:nvSpPr>
          <p:spPr>
            <a:xfrm>
              <a:off x="2498055" y="3802590"/>
              <a:ext cx="186273" cy="342209"/>
            </a:xfrm>
            <a:custGeom>
              <a:avLst/>
              <a:gdLst/>
              <a:ahLst/>
              <a:cxnLst/>
              <a:rect l="l" t="t" r="r" b="b"/>
              <a:pathLst>
                <a:path w="2628" h="4828" extrusionOk="0">
                  <a:moveTo>
                    <a:pt x="1607" y="1"/>
                  </a:moveTo>
                  <a:lnTo>
                    <a:pt x="1" y="686"/>
                  </a:lnTo>
                  <a:lnTo>
                    <a:pt x="1114" y="4827"/>
                  </a:lnTo>
                  <a:lnTo>
                    <a:pt x="2628" y="4097"/>
                  </a:lnTo>
                  <a:lnTo>
                    <a:pt x="2374" y="4093"/>
                  </a:lnTo>
                  <a:lnTo>
                    <a:pt x="1607" y="1"/>
                  </a:lnTo>
                  <a:close/>
                </a:path>
              </a:pathLst>
            </a:custGeom>
            <a:solidFill>
              <a:srgbClr val="F1C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1"/>
            <p:cNvSpPr/>
            <p:nvPr/>
          </p:nvSpPr>
          <p:spPr>
            <a:xfrm>
              <a:off x="2541576" y="4032028"/>
              <a:ext cx="396361" cy="161890"/>
            </a:xfrm>
            <a:custGeom>
              <a:avLst/>
              <a:gdLst/>
              <a:ahLst/>
              <a:cxnLst/>
              <a:rect l="l" t="t" r="r" b="b"/>
              <a:pathLst>
                <a:path w="5592" h="2284" extrusionOk="0">
                  <a:moveTo>
                    <a:pt x="1909" y="1"/>
                  </a:moveTo>
                  <a:cubicBezTo>
                    <a:pt x="1622" y="773"/>
                    <a:pt x="727" y="871"/>
                    <a:pt x="291" y="871"/>
                  </a:cubicBezTo>
                  <a:cubicBezTo>
                    <a:pt x="142" y="871"/>
                    <a:pt x="47" y="860"/>
                    <a:pt x="47" y="860"/>
                  </a:cubicBezTo>
                  <a:lnTo>
                    <a:pt x="0" y="2284"/>
                  </a:lnTo>
                  <a:lnTo>
                    <a:pt x="5592" y="760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1"/>
            <p:cNvSpPr/>
            <p:nvPr/>
          </p:nvSpPr>
          <p:spPr>
            <a:xfrm>
              <a:off x="2541576" y="4085968"/>
              <a:ext cx="405363" cy="141476"/>
            </a:xfrm>
            <a:custGeom>
              <a:avLst/>
              <a:gdLst/>
              <a:ahLst/>
              <a:cxnLst/>
              <a:rect l="l" t="t" r="r" b="b"/>
              <a:pathLst>
                <a:path w="5719" h="1996" extrusionOk="0">
                  <a:moveTo>
                    <a:pt x="5592" y="1"/>
                  </a:moveTo>
                  <a:lnTo>
                    <a:pt x="0" y="1523"/>
                  </a:lnTo>
                  <a:lnTo>
                    <a:pt x="129" y="1995"/>
                  </a:lnTo>
                  <a:lnTo>
                    <a:pt x="5719" y="471"/>
                  </a:lnTo>
                  <a:lnTo>
                    <a:pt x="55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1"/>
            <p:cNvSpPr/>
            <p:nvPr/>
          </p:nvSpPr>
          <p:spPr>
            <a:xfrm>
              <a:off x="2677311" y="4033942"/>
              <a:ext cx="37637" cy="51742"/>
            </a:xfrm>
            <a:custGeom>
              <a:avLst/>
              <a:gdLst/>
              <a:ahLst/>
              <a:cxnLst/>
              <a:rect l="l" t="t" r="r" b="b"/>
              <a:pathLst>
                <a:path w="531" h="730" extrusionOk="0">
                  <a:moveTo>
                    <a:pt x="429" y="0"/>
                  </a:moveTo>
                  <a:cubicBezTo>
                    <a:pt x="403" y="0"/>
                    <a:pt x="376" y="10"/>
                    <a:pt x="358" y="31"/>
                  </a:cubicBezTo>
                  <a:cubicBezTo>
                    <a:pt x="350" y="41"/>
                    <a:pt x="164" y="248"/>
                    <a:pt x="19" y="610"/>
                  </a:cubicBezTo>
                  <a:cubicBezTo>
                    <a:pt x="0" y="657"/>
                    <a:pt x="23" y="708"/>
                    <a:pt x="72" y="722"/>
                  </a:cubicBezTo>
                  <a:cubicBezTo>
                    <a:pt x="82" y="727"/>
                    <a:pt x="93" y="730"/>
                    <a:pt x="104" y="730"/>
                  </a:cubicBezTo>
                  <a:cubicBezTo>
                    <a:pt x="125" y="730"/>
                    <a:pt x="145" y="722"/>
                    <a:pt x="160" y="710"/>
                  </a:cubicBezTo>
                  <a:cubicBezTo>
                    <a:pt x="172" y="700"/>
                    <a:pt x="182" y="688"/>
                    <a:pt x="191" y="671"/>
                  </a:cubicBezTo>
                  <a:cubicBezTo>
                    <a:pt x="319" y="340"/>
                    <a:pt x="495" y="147"/>
                    <a:pt x="497" y="145"/>
                  </a:cubicBezTo>
                  <a:cubicBezTo>
                    <a:pt x="530" y="107"/>
                    <a:pt x="528" y="51"/>
                    <a:pt x="489" y="21"/>
                  </a:cubicBezTo>
                  <a:cubicBezTo>
                    <a:pt x="472" y="7"/>
                    <a:pt x="450" y="0"/>
                    <a:pt x="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1"/>
            <p:cNvSpPr/>
            <p:nvPr/>
          </p:nvSpPr>
          <p:spPr>
            <a:xfrm>
              <a:off x="2712680" y="4040605"/>
              <a:ext cx="37637" cy="51884"/>
            </a:xfrm>
            <a:custGeom>
              <a:avLst/>
              <a:gdLst/>
              <a:ahLst/>
              <a:cxnLst/>
              <a:rect l="l" t="t" r="r" b="b"/>
              <a:pathLst>
                <a:path w="531" h="732" extrusionOk="0">
                  <a:moveTo>
                    <a:pt x="431" y="1"/>
                  </a:moveTo>
                  <a:cubicBezTo>
                    <a:pt x="404" y="1"/>
                    <a:pt x="377" y="11"/>
                    <a:pt x="359" y="31"/>
                  </a:cubicBezTo>
                  <a:cubicBezTo>
                    <a:pt x="350" y="41"/>
                    <a:pt x="164" y="248"/>
                    <a:pt x="19" y="612"/>
                  </a:cubicBezTo>
                  <a:cubicBezTo>
                    <a:pt x="1" y="657"/>
                    <a:pt x="23" y="708"/>
                    <a:pt x="72" y="724"/>
                  </a:cubicBezTo>
                  <a:cubicBezTo>
                    <a:pt x="82" y="730"/>
                    <a:pt x="93" y="732"/>
                    <a:pt x="104" y="732"/>
                  </a:cubicBezTo>
                  <a:cubicBezTo>
                    <a:pt x="124" y="732"/>
                    <a:pt x="144" y="724"/>
                    <a:pt x="160" y="712"/>
                  </a:cubicBezTo>
                  <a:cubicBezTo>
                    <a:pt x="172" y="702"/>
                    <a:pt x="183" y="688"/>
                    <a:pt x="189" y="673"/>
                  </a:cubicBezTo>
                  <a:cubicBezTo>
                    <a:pt x="320" y="340"/>
                    <a:pt x="494" y="150"/>
                    <a:pt x="496" y="145"/>
                  </a:cubicBezTo>
                  <a:cubicBezTo>
                    <a:pt x="530" y="109"/>
                    <a:pt x="526" y="51"/>
                    <a:pt x="489" y="21"/>
                  </a:cubicBezTo>
                  <a:cubicBezTo>
                    <a:pt x="472" y="7"/>
                    <a:pt x="452" y="1"/>
                    <a:pt x="4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1"/>
            <p:cNvSpPr/>
            <p:nvPr/>
          </p:nvSpPr>
          <p:spPr>
            <a:xfrm>
              <a:off x="2748191" y="4047480"/>
              <a:ext cx="37637" cy="51955"/>
            </a:xfrm>
            <a:custGeom>
              <a:avLst/>
              <a:gdLst/>
              <a:ahLst/>
              <a:cxnLst/>
              <a:rect l="l" t="t" r="r" b="b"/>
              <a:pathLst>
                <a:path w="531" h="733" extrusionOk="0">
                  <a:moveTo>
                    <a:pt x="430" y="1"/>
                  </a:moveTo>
                  <a:cubicBezTo>
                    <a:pt x="403" y="1"/>
                    <a:pt x="377" y="11"/>
                    <a:pt x="359" y="30"/>
                  </a:cubicBezTo>
                  <a:cubicBezTo>
                    <a:pt x="351" y="40"/>
                    <a:pt x="164" y="249"/>
                    <a:pt x="19" y="611"/>
                  </a:cubicBezTo>
                  <a:cubicBezTo>
                    <a:pt x="1" y="658"/>
                    <a:pt x="23" y="709"/>
                    <a:pt x="72" y="724"/>
                  </a:cubicBezTo>
                  <a:cubicBezTo>
                    <a:pt x="83" y="730"/>
                    <a:pt x="94" y="732"/>
                    <a:pt x="105" y="732"/>
                  </a:cubicBezTo>
                  <a:cubicBezTo>
                    <a:pt x="124" y="732"/>
                    <a:pt x="144" y="724"/>
                    <a:pt x="160" y="711"/>
                  </a:cubicBezTo>
                  <a:cubicBezTo>
                    <a:pt x="173" y="701"/>
                    <a:pt x="183" y="689"/>
                    <a:pt x="191" y="673"/>
                  </a:cubicBezTo>
                  <a:cubicBezTo>
                    <a:pt x="320" y="343"/>
                    <a:pt x="494" y="149"/>
                    <a:pt x="498" y="147"/>
                  </a:cubicBezTo>
                  <a:cubicBezTo>
                    <a:pt x="531" y="108"/>
                    <a:pt x="529" y="51"/>
                    <a:pt x="490" y="20"/>
                  </a:cubicBezTo>
                  <a:cubicBezTo>
                    <a:pt x="472" y="7"/>
                    <a:pt x="451" y="1"/>
                    <a:pt x="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1"/>
            <p:cNvSpPr/>
            <p:nvPr/>
          </p:nvSpPr>
          <p:spPr>
            <a:xfrm>
              <a:off x="2128983" y="2636826"/>
              <a:ext cx="549533" cy="1356431"/>
            </a:xfrm>
            <a:custGeom>
              <a:avLst/>
              <a:gdLst/>
              <a:ahLst/>
              <a:cxnLst/>
              <a:rect l="l" t="t" r="r" b="b"/>
              <a:pathLst>
                <a:path w="7753" h="19137" extrusionOk="0">
                  <a:moveTo>
                    <a:pt x="2699" y="1"/>
                  </a:moveTo>
                  <a:lnTo>
                    <a:pt x="52" y="3"/>
                  </a:lnTo>
                  <a:lnTo>
                    <a:pt x="1" y="3732"/>
                  </a:lnTo>
                  <a:lnTo>
                    <a:pt x="2918" y="11296"/>
                  </a:lnTo>
                  <a:cubicBezTo>
                    <a:pt x="2918" y="11296"/>
                    <a:pt x="4907" y="19110"/>
                    <a:pt x="5021" y="19136"/>
                  </a:cubicBezTo>
                  <a:cubicBezTo>
                    <a:pt x="5023" y="19137"/>
                    <a:pt x="5025" y="19137"/>
                    <a:pt x="5027" y="19137"/>
                  </a:cubicBezTo>
                  <a:cubicBezTo>
                    <a:pt x="5207" y="19137"/>
                    <a:pt x="7753" y="18273"/>
                    <a:pt x="7753" y="18273"/>
                  </a:cubicBezTo>
                  <a:lnTo>
                    <a:pt x="6057" y="10670"/>
                  </a:lnTo>
                  <a:lnTo>
                    <a:pt x="3477" y="1901"/>
                  </a:lnTo>
                  <a:lnTo>
                    <a:pt x="26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1"/>
            <p:cNvSpPr/>
            <p:nvPr/>
          </p:nvSpPr>
          <p:spPr>
            <a:xfrm>
              <a:off x="1659616" y="3797416"/>
              <a:ext cx="230927" cy="288907"/>
            </a:xfrm>
            <a:custGeom>
              <a:avLst/>
              <a:gdLst/>
              <a:ahLst/>
              <a:cxnLst/>
              <a:rect l="l" t="t" r="r" b="b"/>
              <a:pathLst>
                <a:path w="3258" h="4076" extrusionOk="0">
                  <a:moveTo>
                    <a:pt x="1528" y="0"/>
                  </a:moveTo>
                  <a:lnTo>
                    <a:pt x="0" y="3939"/>
                  </a:lnTo>
                  <a:lnTo>
                    <a:pt x="1674" y="4076"/>
                  </a:lnTo>
                  <a:lnTo>
                    <a:pt x="1459" y="3941"/>
                  </a:lnTo>
                  <a:lnTo>
                    <a:pt x="3257" y="219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rgbClr val="F1C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1"/>
            <p:cNvSpPr/>
            <p:nvPr/>
          </p:nvSpPr>
          <p:spPr>
            <a:xfrm>
              <a:off x="1604188" y="4015655"/>
              <a:ext cx="396715" cy="192510"/>
            </a:xfrm>
            <a:custGeom>
              <a:avLst/>
              <a:gdLst/>
              <a:ahLst/>
              <a:cxnLst/>
              <a:rect l="l" t="t" r="r" b="b"/>
              <a:pathLst>
                <a:path w="5597" h="2716" extrusionOk="0">
                  <a:moveTo>
                    <a:pt x="757" y="0"/>
                  </a:moveTo>
                  <a:lnTo>
                    <a:pt x="0" y="1209"/>
                  </a:lnTo>
                  <a:lnTo>
                    <a:pt x="5596" y="2715"/>
                  </a:lnTo>
                  <a:lnTo>
                    <a:pt x="5596" y="2715"/>
                  </a:lnTo>
                  <a:lnTo>
                    <a:pt x="2799" y="199"/>
                  </a:lnTo>
                  <a:cubicBezTo>
                    <a:pt x="2560" y="394"/>
                    <a:pt x="2294" y="465"/>
                    <a:pt x="2036" y="465"/>
                  </a:cubicBezTo>
                  <a:cubicBezTo>
                    <a:pt x="1372" y="465"/>
                    <a:pt x="757" y="0"/>
                    <a:pt x="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1"/>
            <p:cNvSpPr/>
            <p:nvPr/>
          </p:nvSpPr>
          <p:spPr>
            <a:xfrm>
              <a:off x="1595044" y="4101349"/>
              <a:ext cx="405717" cy="139988"/>
            </a:xfrm>
            <a:custGeom>
              <a:avLst/>
              <a:gdLst/>
              <a:ahLst/>
              <a:cxnLst/>
              <a:rect l="l" t="t" r="r" b="b"/>
              <a:pathLst>
                <a:path w="5724" h="1975" extrusionOk="0">
                  <a:moveTo>
                    <a:pt x="127" y="0"/>
                  </a:moveTo>
                  <a:lnTo>
                    <a:pt x="1" y="469"/>
                  </a:lnTo>
                  <a:lnTo>
                    <a:pt x="5596" y="1975"/>
                  </a:lnTo>
                  <a:lnTo>
                    <a:pt x="5723" y="1506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1"/>
            <p:cNvSpPr/>
            <p:nvPr/>
          </p:nvSpPr>
          <p:spPr>
            <a:xfrm>
              <a:off x="1778198" y="4046133"/>
              <a:ext cx="54294" cy="34873"/>
            </a:xfrm>
            <a:custGeom>
              <a:avLst/>
              <a:gdLst/>
              <a:ahLst/>
              <a:cxnLst/>
              <a:rect l="l" t="t" r="r" b="b"/>
              <a:pathLst>
                <a:path w="766" h="492" extrusionOk="0">
                  <a:moveTo>
                    <a:pt x="657" y="0"/>
                  </a:moveTo>
                  <a:cubicBezTo>
                    <a:pt x="648" y="0"/>
                    <a:pt x="639" y="1"/>
                    <a:pt x="631" y="4"/>
                  </a:cubicBezTo>
                  <a:cubicBezTo>
                    <a:pt x="621" y="6"/>
                    <a:pt x="350" y="94"/>
                    <a:pt x="44" y="333"/>
                  </a:cubicBezTo>
                  <a:cubicBezTo>
                    <a:pt x="7" y="364"/>
                    <a:pt x="1" y="421"/>
                    <a:pt x="33" y="460"/>
                  </a:cubicBezTo>
                  <a:cubicBezTo>
                    <a:pt x="50" y="481"/>
                    <a:pt x="81" y="491"/>
                    <a:pt x="111" y="491"/>
                  </a:cubicBezTo>
                  <a:cubicBezTo>
                    <a:pt x="114" y="491"/>
                    <a:pt x="117" y="491"/>
                    <a:pt x="119" y="491"/>
                  </a:cubicBezTo>
                  <a:cubicBezTo>
                    <a:pt x="138" y="487"/>
                    <a:pt x="150" y="483"/>
                    <a:pt x="162" y="473"/>
                  </a:cubicBezTo>
                  <a:cubicBezTo>
                    <a:pt x="445" y="252"/>
                    <a:pt x="688" y="174"/>
                    <a:pt x="692" y="174"/>
                  </a:cubicBezTo>
                  <a:cubicBezTo>
                    <a:pt x="739" y="158"/>
                    <a:pt x="766" y="108"/>
                    <a:pt x="747" y="61"/>
                  </a:cubicBezTo>
                  <a:cubicBezTo>
                    <a:pt x="732" y="23"/>
                    <a:pt x="695" y="0"/>
                    <a:pt x="6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1"/>
            <p:cNvSpPr/>
            <p:nvPr/>
          </p:nvSpPr>
          <p:spPr>
            <a:xfrm>
              <a:off x="1805203" y="4069807"/>
              <a:ext cx="54294" cy="34944"/>
            </a:xfrm>
            <a:custGeom>
              <a:avLst/>
              <a:gdLst/>
              <a:ahLst/>
              <a:cxnLst/>
              <a:rect l="l" t="t" r="r" b="b"/>
              <a:pathLst>
                <a:path w="766" h="493" extrusionOk="0">
                  <a:moveTo>
                    <a:pt x="658" y="1"/>
                  </a:moveTo>
                  <a:cubicBezTo>
                    <a:pt x="649" y="1"/>
                    <a:pt x="639" y="2"/>
                    <a:pt x="630" y="6"/>
                  </a:cubicBezTo>
                  <a:cubicBezTo>
                    <a:pt x="620" y="8"/>
                    <a:pt x="352" y="96"/>
                    <a:pt x="45" y="335"/>
                  </a:cubicBezTo>
                  <a:cubicBezTo>
                    <a:pt x="6" y="366"/>
                    <a:pt x="0" y="423"/>
                    <a:pt x="35" y="460"/>
                  </a:cubicBezTo>
                  <a:cubicBezTo>
                    <a:pt x="52" y="480"/>
                    <a:pt x="77" y="492"/>
                    <a:pt x="103" y="492"/>
                  </a:cubicBezTo>
                  <a:cubicBezTo>
                    <a:pt x="108" y="492"/>
                    <a:pt x="114" y="492"/>
                    <a:pt x="119" y="490"/>
                  </a:cubicBezTo>
                  <a:cubicBezTo>
                    <a:pt x="137" y="488"/>
                    <a:pt x="149" y="484"/>
                    <a:pt x="162" y="474"/>
                  </a:cubicBezTo>
                  <a:cubicBezTo>
                    <a:pt x="444" y="253"/>
                    <a:pt x="690" y="173"/>
                    <a:pt x="692" y="173"/>
                  </a:cubicBezTo>
                  <a:cubicBezTo>
                    <a:pt x="741" y="159"/>
                    <a:pt x="765" y="110"/>
                    <a:pt x="747" y="61"/>
                  </a:cubicBezTo>
                  <a:cubicBezTo>
                    <a:pt x="734" y="25"/>
                    <a:pt x="696" y="1"/>
                    <a:pt x="6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1"/>
            <p:cNvSpPr/>
            <p:nvPr/>
          </p:nvSpPr>
          <p:spPr>
            <a:xfrm>
              <a:off x="1832280" y="4093623"/>
              <a:ext cx="54294" cy="34802"/>
            </a:xfrm>
            <a:custGeom>
              <a:avLst/>
              <a:gdLst/>
              <a:ahLst/>
              <a:cxnLst/>
              <a:rect l="l" t="t" r="r" b="b"/>
              <a:pathLst>
                <a:path w="766" h="491" extrusionOk="0">
                  <a:moveTo>
                    <a:pt x="658" y="0"/>
                  </a:moveTo>
                  <a:cubicBezTo>
                    <a:pt x="648" y="0"/>
                    <a:pt x="638" y="2"/>
                    <a:pt x="629" y="5"/>
                  </a:cubicBezTo>
                  <a:cubicBezTo>
                    <a:pt x="619" y="7"/>
                    <a:pt x="351" y="93"/>
                    <a:pt x="44" y="335"/>
                  </a:cubicBezTo>
                  <a:cubicBezTo>
                    <a:pt x="5" y="365"/>
                    <a:pt x="1" y="420"/>
                    <a:pt x="33" y="459"/>
                  </a:cubicBezTo>
                  <a:cubicBezTo>
                    <a:pt x="51" y="479"/>
                    <a:pt x="78" y="491"/>
                    <a:pt x="105" y="491"/>
                  </a:cubicBezTo>
                  <a:cubicBezTo>
                    <a:pt x="109" y="491"/>
                    <a:pt x="113" y="491"/>
                    <a:pt x="117" y="490"/>
                  </a:cubicBezTo>
                  <a:cubicBezTo>
                    <a:pt x="136" y="488"/>
                    <a:pt x="148" y="482"/>
                    <a:pt x="162" y="472"/>
                  </a:cubicBezTo>
                  <a:cubicBezTo>
                    <a:pt x="443" y="253"/>
                    <a:pt x="688" y="173"/>
                    <a:pt x="690" y="173"/>
                  </a:cubicBezTo>
                  <a:cubicBezTo>
                    <a:pt x="739" y="159"/>
                    <a:pt x="766" y="109"/>
                    <a:pt x="747" y="60"/>
                  </a:cubicBezTo>
                  <a:cubicBezTo>
                    <a:pt x="733" y="24"/>
                    <a:pt x="696" y="0"/>
                    <a:pt x="6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1"/>
            <p:cNvSpPr/>
            <p:nvPr/>
          </p:nvSpPr>
          <p:spPr>
            <a:xfrm>
              <a:off x="1677265" y="2663690"/>
              <a:ext cx="541878" cy="1286330"/>
            </a:xfrm>
            <a:custGeom>
              <a:avLst/>
              <a:gdLst/>
              <a:ahLst/>
              <a:cxnLst/>
              <a:rect l="l" t="t" r="r" b="b"/>
              <a:pathLst>
                <a:path w="7645" h="18148" extrusionOk="0">
                  <a:moveTo>
                    <a:pt x="3822" y="0"/>
                  </a:moveTo>
                  <a:cubicBezTo>
                    <a:pt x="2464" y="1502"/>
                    <a:pt x="3149" y="4959"/>
                    <a:pt x="3149" y="4959"/>
                  </a:cubicBezTo>
                  <a:lnTo>
                    <a:pt x="2470" y="10661"/>
                  </a:lnTo>
                  <a:lnTo>
                    <a:pt x="1" y="17174"/>
                  </a:lnTo>
                  <a:lnTo>
                    <a:pt x="2939" y="18148"/>
                  </a:lnTo>
                  <a:lnTo>
                    <a:pt x="5852" y="12104"/>
                  </a:lnTo>
                  <a:lnTo>
                    <a:pt x="7644" y="2954"/>
                  </a:lnTo>
                  <a:lnTo>
                    <a:pt x="7632" y="503"/>
                  </a:lnTo>
                  <a:lnTo>
                    <a:pt x="38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1"/>
            <p:cNvSpPr/>
            <p:nvPr/>
          </p:nvSpPr>
          <p:spPr>
            <a:xfrm>
              <a:off x="2355941" y="2253153"/>
              <a:ext cx="191660" cy="366946"/>
            </a:xfrm>
            <a:custGeom>
              <a:avLst/>
              <a:gdLst/>
              <a:ahLst/>
              <a:cxnLst/>
              <a:rect l="l" t="t" r="r" b="b"/>
              <a:pathLst>
                <a:path w="2704" h="5177" extrusionOk="0">
                  <a:moveTo>
                    <a:pt x="1776" y="0"/>
                  </a:moveTo>
                  <a:lnTo>
                    <a:pt x="1" y="1021"/>
                  </a:lnTo>
                  <a:lnTo>
                    <a:pt x="1163" y="5176"/>
                  </a:lnTo>
                  <a:lnTo>
                    <a:pt x="2335" y="5166"/>
                  </a:lnTo>
                  <a:lnTo>
                    <a:pt x="2703" y="3969"/>
                  </a:lnTo>
                  <a:lnTo>
                    <a:pt x="1776" y="0"/>
                  </a:lnTo>
                  <a:close/>
                </a:path>
              </a:pathLst>
            </a:custGeom>
            <a:solidFill>
              <a:srgbClr val="F1C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1"/>
            <p:cNvSpPr/>
            <p:nvPr/>
          </p:nvSpPr>
          <p:spPr>
            <a:xfrm>
              <a:off x="2369125" y="2117134"/>
              <a:ext cx="189320" cy="332711"/>
            </a:xfrm>
            <a:custGeom>
              <a:avLst/>
              <a:gdLst/>
              <a:ahLst/>
              <a:cxnLst/>
              <a:rect l="l" t="t" r="r" b="b"/>
              <a:pathLst>
                <a:path w="2671" h="4694" extrusionOk="0">
                  <a:moveTo>
                    <a:pt x="977" y="0"/>
                  </a:moveTo>
                  <a:lnTo>
                    <a:pt x="1" y="4652"/>
                  </a:lnTo>
                  <a:cubicBezTo>
                    <a:pt x="114" y="4681"/>
                    <a:pt x="262" y="4693"/>
                    <a:pt x="430" y="4693"/>
                  </a:cubicBezTo>
                  <a:cubicBezTo>
                    <a:pt x="1288" y="4693"/>
                    <a:pt x="2671" y="4378"/>
                    <a:pt x="2671" y="4378"/>
                  </a:cubicBezTo>
                  <a:cubicBezTo>
                    <a:pt x="2671" y="4378"/>
                    <a:pt x="2057" y="2343"/>
                    <a:pt x="1903" y="1187"/>
                  </a:cubicBezTo>
                  <a:cubicBezTo>
                    <a:pt x="1748" y="31"/>
                    <a:pt x="977" y="0"/>
                    <a:pt x="9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1"/>
            <p:cNvSpPr/>
            <p:nvPr/>
          </p:nvSpPr>
          <p:spPr>
            <a:xfrm>
              <a:off x="2586230" y="2028960"/>
              <a:ext cx="183792" cy="282457"/>
            </a:xfrm>
            <a:custGeom>
              <a:avLst/>
              <a:gdLst/>
              <a:ahLst/>
              <a:cxnLst/>
              <a:rect l="l" t="t" r="r" b="b"/>
              <a:pathLst>
                <a:path w="2593" h="3985" extrusionOk="0">
                  <a:moveTo>
                    <a:pt x="962" y="0"/>
                  </a:moveTo>
                  <a:cubicBezTo>
                    <a:pt x="954" y="0"/>
                    <a:pt x="946" y="2"/>
                    <a:pt x="944" y="10"/>
                  </a:cubicBezTo>
                  <a:lnTo>
                    <a:pt x="0" y="3531"/>
                  </a:lnTo>
                  <a:cubicBezTo>
                    <a:pt x="0" y="3540"/>
                    <a:pt x="3" y="3546"/>
                    <a:pt x="11" y="3550"/>
                  </a:cubicBezTo>
                  <a:lnTo>
                    <a:pt x="1631" y="3984"/>
                  </a:lnTo>
                  <a:cubicBezTo>
                    <a:pt x="1632" y="3984"/>
                    <a:pt x="1633" y="3984"/>
                    <a:pt x="1634" y="3984"/>
                  </a:cubicBezTo>
                  <a:cubicBezTo>
                    <a:pt x="1639" y="3984"/>
                    <a:pt x="1644" y="3980"/>
                    <a:pt x="1649" y="3973"/>
                  </a:cubicBezTo>
                  <a:lnTo>
                    <a:pt x="2593" y="452"/>
                  </a:lnTo>
                  <a:cubicBezTo>
                    <a:pt x="2593" y="444"/>
                    <a:pt x="2591" y="436"/>
                    <a:pt x="2582" y="434"/>
                  </a:cubicBezTo>
                  <a:lnTo>
                    <a:pt x="9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1"/>
            <p:cNvSpPr/>
            <p:nvPr/>
          </p:nvSpPr>
          <p:spPr>
            <a:xfrm>
              <a:off x="2604801" y="2033992"/>
              <a:ext cx="183934" cy="282457"/>
            </a:xfrm>
            <a:custGeom>
              <a:avLst/>
              <a:gdLst/>
              <a:ahLst/>
              <a:cxnLst/>
              <a:rect l="l" t="t" r="r" b="b"/>
              <a:pathLst>
                <a:path w="2595" h="3985" extrusionOk="0">
                  <a:moveTo>
                    <a:pt x="962" y="1"/>
                  </a:moveTo>
                  <a:cubicBezTo>
                    <a:pt x="956" y="1"/>
                    <a:pt x="948" y="3"/>
                    <a:pt x="946" y="11"/>
                  </a:cubicBezTo>
                  <a:lnTo>
                    <a:pt x="0" y="3532"/>
                  </a:lnTo>
                  <a:cubicBezTo>
                    <a:pt x="0" y="3540"/>
                    <a:pt x="4" y="3546"/>
                    <a:pt x="11" y="3550"/>
                  </a:cubicBezTo>
                  <a:lnTo>
                    <a:pt x="1633" y="3984"/>
                  </a:lnTo>
                  <a:cubicBezTo>
                    <a:pt x="1641" y="3984"/>
                    <a:pt x="1645" y="3982"/>
                    <a:pt x="1651" y="3974"/>
                  </a:cubicBezTo>
                  <a:lnTo>
                    <a:pt x="2595" y="453"/>
                  </a:lnTo>
                  <a:cubicBezTo>
                    <a:pt x="2595" y="445"/>
                    <a:pt x="2593" y="437"/>
                    <a:pt x="2584" y="434"/>
                  </a:cubicBezTo>
                  <a:lnTo>
                    <a:pt x="9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1"/>
            <p:cNvSpPr/>
            <p:nvPr/>
          </p:nvSpPr>
          <p:spPr>
            <a:xfrm>
              <a:off x="2632798" y="2240324"/>
              <a:ext cx="166993" cy="148352"/>
            </a:xfrm>
            <a:custGeom>
              <a:avLst/>
              <a:gdLst/>
              <a:ahLst/>
              <a:cxnLst/>
              <a:rect l="l" t="t" r="r" b="b"/>
              <a:pathLst>
                <a:path w="2356" h="2093" extrusionOk="0">
                  <a:moveTo>
                    <a:pt x="1179" y="0"/>
                  </a:moveTo>
                  <a:cubicBezTo>
                    <a:pt x="748" y="0"/>
                    <a:pt x="344" y="267"/>
                    <a:pt x="190" y="695"/>
                  </a:cubicBezTo>
                  <a:cubicBezTo>
                    <a:pt x="0" y="1239"/>
                    <a:pt x="285" y="1838"/>
                    <a:pt x="827" y="2033"/>
                  </a:cubicBezTo>
                  <a:cubicBezTo>
                    <a:pt x="942" y="2073"/>
                    <a:pt x="1060" y="2093"/>
                    <a:pt x="1176" y="2093"/>
                  </a:cubicBezTo>
                  <a:cubicBezTo>
                    <a:pt x="1606" y="2093"/>
                    <a:pt x="2010" y="1826"/>
                    <a:pt x="2163" y="1398"/>
                  </a:cubicBezTo>
                  <a:cubicBezTo>
                    <a:pt x="2355" y="856"/>
                    <a:pt x="2071" y="255"/>
                    <a:pt x="1529" y="60"/>
                  </a:cubicBezTo>
                  <a:cubicBezTo>
                    <a:pt x="1413" y="20"/>
                    <a:pt x="1295" y="0"/>
                    <a:pt x="1179" y="0"/>
                  </a:cubicBezTo>
                  <a:close/>
                </a:path>
              </a:pathLst>
            </a:custGeom>
            <a:solidFill>
              <a:srgbClr val="F1C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1"/>
            <p:cNvSpPr/>
            <p:nvPr/>
          </p:nvSpPr>
          <p:spPr>
            <a:xfrm>
              <a:off x="2623229" y="2242592"/>
              <a:ext cx="68187" cy="141831"/>
            </a:xfrm>
            <a:custGeom>
              <a:avLst/>
              <a:gdLst/>
              <a:ahLst/>
              <a:cxnLst/>
              <a:rect l="l" t="t" r="r" b="b"/>
              <a:pathLst>
                <a:path w="962" h="2001" extrusionOk="0">
                  <a:moveTo>
                    <a:pt x="598" y="0"/>
                  </a:moveTo>
                  <a:cubicBezTo>
                    <a:pt x="479" y="0"/>
                    <a:pt x="340" y="63"/>
                    <a:pt x="235" y="296"/>
                  </a:cubicBezTo>
                  <a:cubicBezTo>
                    <a:pt x="10" y="798"/>
                    <a:pt x="0" y="1571"/>
                    <a:pt x="962" y="2001"/>
                  </a:cubicBezTo>
                  <a:lnTo>
                    <a:pt x="841" y="82"/>
                  </a:lnTo>
                  <a:cubicBezTo>
                    <a:pt x="841" y="82"/>
                    <a:pt x="733" y="0"/>
                    <a:pt x="598" y="0"/>
                  </a:cubicBezTo>
                  <a:close/>
                </a:path>
              </a:pathLst>
            </a:custGeom>
            <a:solidFill>
              <a:srgbClr val="F1C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1"/>
            <p:cNvSpPr/>
            <p:nvPr/>
          </p:nvSpPr>
          <p:spPr>
            <a:xfrm>
              <a:off x="2432775" y="2300146"/>
              <a:ext cx="322291" cy="371553"/>
            </a:xfrm>
            <a:custGeom>
              <a:avLst/>
              <a:gdLst/>
              <a:ahLst/>
              <a:cxnLst/>
              <a:rect l="l" t="t" r="r" b="b"/>
              <a:pathLst>
                <a:path w="4547" h="5242" extrusionOk="0">
                  <a:moveTo>
                    <a:pt x="3890" y="0"/>
                  </a:moveTo>
                  <a:lnTo>
                    <a:pt x="267" y="3613"/>
                  </a:lnTo>
                  <a:cubicBezTo>
                    <a:pt x="1" y="3928"/>
                    <a:pt x="17" y="4710"/>
                    <a:pt x="306" y="5004"/>
                  </a:cubicBezTo>
                  <a:cubicBezTo>
                    <a:pt x="462" y="5164"/>
                    <a:pt x="667" y="5242"/>
                    <a:pt x="870" y="5242"/>
                  </a:cubicBezTo>
                  <a:cubicBezTo>
                    <a:pt x="1121" y="5242"/>
                    <a:pt x="1370" y="5123"/>
                    <a:pt x="1525" y="4894"/>
                  </a:cubicBezTo>
                  <a:lnTo>
                    <a:pt x="4547" y="1070"/>
                  </a:lnTo>
                  <a:lnTo>
                    <a:pt x="3890" y="0"/>
                  </a:lnTo>
                  <a:close/>
                </a:path>
              </a:pathLst>
            </a:custGeom>
            <a:solidFill>
              <a:srgbClr val="F1C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1"/>
            <p:cNvSpPr/>
            <p:nvPr/>
          </p:nvSpPr>
          <p:spPr>
            <a:xfrm>
              <a:off x="1966597" y="2075315"/>
              <a:ext cx="471777" cy="656916"/>
            </a:xfrm>
            <a:custGeom>
              <a:avLst/>
              <a:gdLst/>
              <a:ahLst/>
              <a:cxnLst/>
              <a:rect l="l" t="t" r="r" b="b"/>
              <a:pathLst>
                <a:path w="6656" h="9268" extrusionOk="0">
                  <a:moveTo>
                    <a:pt x="3341" y="1"/>
                  </a:moveTo>
                  <a:lnTo>
                    <a:pt x="941" y="261"/>
                  </a:lnTo>
                  <a:cubicBezTo>
                    <a:pt x="757" y="281"/>
                    <a:pt x="166" y="829"/>
                    <a:pt x="160" y="1016"/>
                  </a:cubicBezTo>
                  <a:lnTo>
                    <a:pt x="0" y="8465"/>
                  </a:lnTo>
                  <a:cubicBezTo>
                    <a:pt x="1451" y="9077"/>
                    <a:pt x="2548" y="9268"/>
                    <a:pt x="3349" y="9268"/>
                  </a:cubicBezTo>
                  <a:cubicBezTo>
                    <a:pt x="4660" y="9268"/>
                    <a:pt x="5183" y="8759"/>
                    <a:pt x="5183" y="8759"/>
                  </a:cubicBezTo>
                  <a:cubicBezTo>
                    <a:pt x="5829" y="6947"/>
                    <a:pt x="6656" y="590"/>
                    <a:pt x="6656" y="590"/>
                  </a:cubicBezTo>
                  <a:lnTo>
                    <a:pt x="33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1"/>
            <p:cNvSpPr/>
            <p:nvPr/>
          </p:nvSpPr>
          <p:spPr>
            <a:xfrm>
              <a:off x="2383513" y="2242521"/>
              <a:ext cx="71234" cy="213987"/>
            </a:xfrm>
            <a:custGeom>
              <a:avLst/>
              <a:gdLst/>
              <a:ahLst/>
              <a:cxnLst/>
              <a:rect l="l" t="t" r="r" b="b"/>
              <a:pathLst>
                <a:path w="1005" h="3019" extrusionOk="0">
                  <a:moveTo>
                    <a:pt x="397" y="1"/>
                  </a:moveTo>
                  <a:lnTo>
                    <a:pt x="256" y="50"/>
                  </a:lnTo>
                  <a:cubicBezTo>
                    <a:pt x="262" y="66"/>
                    <a:pt x="841" y="1816"/>
                    <a:pt x="0" y="2931"/>
                  </a:cubicBezTo>
                  <a:lnTo>
                    <a:pt x="119" y="3019"/>
                  </a:lnTo>
                  <a:cubicBezTo>
                    <a:pt x="1005" y="1838"/>
                    <a:pt x="420" y="72"/>
                    <a:pt x="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1"/>
            <p:cNvSpPr/>
            <p:nvPr/>
          </p:nvSpPr>
          <p:spPr>
            <a:xfrm>
              <a:off x="1844471" y="2491664"/>
              <a:ext cx="448883" cy="458168"/>
            </a:xfrm>
            <a:custGeom>
              <a:avLst/>
              <a:gdLst/>
              <a:ahLst/>
              <a:cxnLst/>
              <a:rect l="l" t="t" r="r" b="b"/>
              <a:pathLst>
                <a:path w="6333" h="6464" extrusionOk="0">
                  <a:moveTo>
                    <a:pt x="6059" y="1"/>
                  </a:moveTo>
                  <a:lnTo>
                    <a:pt x="1" y="2280"/>
                  </a:lnTo>
                  <a:lnTo>
                    <a:pt x="379" y="6464"/>
                  </a:lnTo>
                  <a:lnTo>
                    <a:pt x="6333" y="4205"/>
                  </a:lnTo>
                  <a:lnTo>
                    <a:pt x="60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1"/>
            <p:cNvSpPr/>
            <p:nvPr/>
          </p:nvSpPr>
          <p:spPr>
            <a:xfrm>
              <a:off x="1824908" y="2477488"/>
              <a:ext cx="468446" cy="472344"/>
            </a:xfrm>
            <a:custGeom>
              <a:avLst/>
              <a:gdLst/>
              <a:ahLst/>
              <a:cxnLst/>
              <a:rect l="l" t="t" r="r" b="b"/>
              <a:pathLst>
                <a:path w="6609" h="6664" extrusionOk="0">
                  <a:moveTo>
                    <a:pt x="5837" y="0"/>
                  </a:moveTo>
                  <a:lnTo>
                    <a:pt x="0" y="2302"/>
                  </a:lnTo>
                  <a:lnTo>
                    <a:pt x="655" y="6664"/>
                  </a:lnTo>
                  <a:lnTo>
                    <a:pt x="6609" y="4405"/>
                  </a:lnTo>
                  <a:lnTo>
                    <a:pt x="58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1"/>
            <p:cNvSpPr/>
            <p:nvPr/>
          </p:nvSpPr>
          <p:spPr>
            <a:xfrm>
              <a:off x="1753390" y="2470188"/>
              <a:ext cx="539964" cy="497932"/>
            </a:xfrm>
            <a:custGeom>
              <a:avLst/>
              <a:gdLst/>
              <a:ahLst/>
              <a:cxnLst/>
              <a:rect l="l" t="t" r="r" b="b"/>
              <a:pathLst>
                <a:path w="7618" h="7025" extrusionOk="0">
                  <a:moveTo>
                    <a:pt x="6585" y="1"/>
                  </a:moveTo>
                  <a:lnTo>
                    <a:pt x="1" y="2562"/>
                  </a:lnTo>
                  <a:lnTo>
                    <a:pt x="919" y="7025"/>
                  </a:lnTo>
                  <a:lnTo>
                    <a:pt x="7618" y="4508"/>
                  </a:lnTo>
                  <a:lnTo>
                    <a:pt x="65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1"/>
            <p:cNvSpPr/>
            <p:nvPr/>
          </p:nvSpPr>
          <p:spPr>
            <a:xfrm>
              <a:off x="1755587" y="2318363"/>
              <a:ext cx="255026" cy="301594"/>
            </a:xfrm>
            <a:custGeom>
              <a:avLst/>
              <a:gdLst/>
              <a:ahLst/>
              <a:cxnLst/>
              <a:rect l="l" t="t" r="r" b="b"/>
              <a:pathLst>
                <a:path w="3598" h="4255" extrusionOk="0">
                  <a:moveTo>
                    <a:pt x="1461" y="1"/>
                  </a:moveTo>
                  <a:lnTo>
                    <a:pt x="228" y="2965"/>
                  </a:lnTo>
                  <a:cubicBezTo>
                    <a:pt x="0" y="3524"/>
                    <a:pt x="356" y="4152"/>
                    <a:pt x="950" y="4244"/>
                  </a:cubicBezTo>
                  <a:cubicBezTo>
                    <a:pt x="997" y="4251"/>
                    <a:pt x="1044" y="4255"/>
                    <a:pt x="1090" y="4255"/>
                  </a:cubicBezTo>
                  <a:cubicBezTo>
                    <a:pt x="1446" y="4255"/>
                    <a:pt x="1776" y="4052"/>
                    <a:pt x="1934" y="3726"/>
                  </a:cubicBezTo>
                  <a:lnTo>
                    <a:pt x="3597" y="739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F1C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1"/>
            <p:cNvSpPr/>
            <p:nvPr/>
          </p:nvSpPr>
          <p:spPr>
            <a:xfrm>
              <a:off x="1785711" y="2091759"/>
              <a:ext cx="264028" cy="395652"/>
            </a:xfrm>
            <a:custGeom>
              <a:avLst/>
              <a:gdLst/>
              <a:ahLst/>
              <a:cxnLst/>
              <a:rect l="l" t="t" r="r" b="b"/>
              <a:pathLst>
                <a:path w="3725" h="5582" extrusionOk="0">
                  <a:moveTo>
                    <a:pt x="3725" y="0"/>
                  </a:moveTo>
                  <a:cubicBezTo>
                    <a:pt x="3724" y="0"/>
                    <a:pt x="2344" y="121"/>
                    <a:pt x="1816" y="972"/>
                  </a:cubicBezTo>
                  <a:cubicBezTo>
                    <a:pt x="1151" y="2050"/>
                    <a:pt x="1" y="3795"/>
                    <a:pt x="1" y="3795"/>
                  </a:cubicBezTo>
                  <a:lnTo>
                    <a:pt x="3305" y="5581"/>
                  </a:lnTo>
                  <a:lnTo>
                    <a:pt x="37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1"/>
            <p:cNvSpPr/>
            <p:nvPr/>
          </p:nvSpPr>
          <p:spPr>
            <a:xfrm>
              <a:off x="1970779" y="2319709"/>
              <a:ext cx="112487" cy="161748"/>
            </a:xfrm>
            <a:custGeom>
              <a:avLst/>
              <a:gdLst/>
              <a:ahLst/>
              <a:cxnLst/>
              <a:rect l="l" t="t" r="r" b="b"/>
              <a:pathLst>
                <a:path w="1587" h="2282" extrusionOk="0">
                  <a:moveTo>
                    <a:pt x="1455" y="0"/>
                  </a:moveTo>
                  <a:lnTo>
                    <a:pt x="330" y="2079"/>
                  </a:lnTo>
                  <a:lnTo>
                    <a:pt x="74" y="1940"/>
                  </a:lnTo>
                  <a:lnTo>
                    <a:pt x="1" y="2073"/>
                  </a:lnTo>
                  <a:lnTo>
                    <a:pt x="389" y="2281"/>
                  </a:lnTo>
                  <a:lnTo>
                    <a:pt x="1586" y="74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1"/>
            <p:cNvSpPr/>
            <p:nvPr/>
          </p:nvSpPr>
          <p:spPr>
            <a:xfrm>
              <a:off x="2027200" y="2775468"/>
              <a:ext cx="187548" cy="164654"/>
            </a:xfrm>
            <a:custGeom>
              <a:avLst/>
              <a:gdLst/>
              <a:ahLst/>
              <a:cxnLst/>
              <a:rect l="l" t="t" r="r" b="b"/>
              <a:pathLst>
                <a:path w="2646" h="2323" extrusionOk="0">
                  <a:moveTo>
                    <a:pt x="1324" y="1"/>
                  </a:moveTo>
                  <a:cubicBezTo>
                    <a:pt x="903" y="1"/>
                    <a:pt x="498" y="230"/>
                    <a:pt x="291" y="631"/>
                  </a:cubicBezTo>
                  <a:cubicBezTo>
                    <a:pt x="0" y="1202"/>
                    <a:pt x="221" y="1899"/>
                    <a:pt x="792" y="2194"/>
                  </a:cubicBezTo>
                  <a:cubicBezTo>
                    <a:pt x="962" y="2281"/>
                    <a:pt x="1143" y="2322"/>
                    <a:pt x="1321" y="2322"/>
                  </a:cubicBezTo>
                  <a:cubicBezTo>
                    <a:pt x="1742" y="2322"/>
                    <a:pt x="2148" y="2092"/>
                    <a:pt x="2355" y="1693"/>
                  </a:cubicBezTo>
                  <a:cubicBezTo>
                    <a:pt x="2646" y="1122"/>
                    <a:pt x="2425" y="424"/>
                    <a:pt x="1854" y="129"/>
                  </a:cubicBezTo>
                  <a:cubicBezTo>
                    <a:pt x="1684" y="42"/>
                    <a:pt x="1502" y="1"/>
                    <a:pt x="1324" y="1"/>
                  </a:cubicBezTo>
                  <a:close/>
                </a:path>
              </a:pathLst>
            </a:custGeom>
            <a:solidFill>
              <a:srgbClr val="F1C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1"/>
            <p:cNvSpPr/>
            <p:nvPr/>
          </p:nvSpPr>
          <p:spPr>
            <a:xfrm>
              <a:off x="2047613" y="2764765"/>
              <a:ext cx="176987" cy="65918"/>
            </a:xfrm>
            <a:custGeom>
              <a:avLst/>
              <a:gdLst/>
              <a:ahLst/>
              <a:cxnLst/>
              <a:rect l="l" t="t" r="r" b="b"/>
              <a:pathLst>
                <a:path w="2497" h="930" extrusionOk="0">
                  <a:moveTo>
                    <a:pt x="1207" y="1"/>
                  </a:moveTo>
                  <a:cubicBezTo>
                    <a:pt x="801" y="1"/>
                    <a:pt x="361" y="199"/>
                    <a:pt x="1" y="782"/>
                  </a:cubicBezTo>
                  <a:lnTo>
                    <a:pt x="2129" y="929"/>
                  </a:lnTo>
                  <a:cubicBezTo>
                    <a:pt x="2129" y="929"/>
                    <a:pt x="2497" y="551"/>
                    <a:pt x="1979" y="231"/>
                  </a:cubicBezTo>
                  <a:cubicBezTo>
                    <a:pt x="1765" y="99"/>
                    <a:pt x="1495" y="1"/>
                    <a:pt x="1207" y="1"/>
                  </a:cubicBezTo>
                  <a:close/>
                </a:path>
              </a:pathLst>
            </a:custGeom>
            <a:solidFill>
              <a:srgbClr val="F1C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1"/>
            <p:cNvSpPr/>
            <p:nvPr/>
          </p:nvSpPr>
          <p:spPr>
            <a:xfrm>
              <a:off x="1757501" y="2489183"/>
              <a:ext cx="377082" cy="366095"/>
            </a:xfrm>
            <a:custGeom>
              <a:avLst/>
              <a:gdLst/>
              <a:ahLst/>
              <a:cxnLst/>
              <a:rect l="l" t="t" r="r" b="b"/>
              <a:pathLst>
                <a:path w="5320" h="5165" extrusionOk="0">
                  <a:moveTo>
                    <a:pt x="1149" y="1"/>
                  </a:moveTo>
                  <a:cubicBezTo>
                    <a:pt x="880" y="1"/>
                    <a:pt x="613" y="80"/>
                    <a:pt x="436" y="240"/>
                  </a:cubicBezTo>
                  <a:cubicBezTo>
                    <a:pt x="0" y="633"/>
                    <a:pt x="43" y="1335"/>
                    <a:pt x="524" y="1674"/>
                  </a:cubicBezTo>
                  <a:lnTo>
                    <a:pt x="4206" y="5165"/>
                  </a:lnTo>
                  <a:lnTo>
                    <a:pt x="5319" y="4432"/>
                  </a:lnTo>
                  <a:lnTo>
                    <a:pt x="1929" y="296"/>
                  </a:lnTo>
                  <a:cubicBezTo>
                    <a:pt x="1750" y="100"/>
                    <a:pt x="1449" y="1"/>
                    <a:pt x="1149" y="1"/>
                  </a:cubicBezTo>
                  <a:close/>
                </a:path>
              </a:pathLst>
            </a:custGeom>
            <a:solidFill>
              <a:srgbClr val="F1C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1"/>
            <p:cNvSpPr/>
            <p:nvPr/>
          </p:nvSpPr>
          <p:spPr>
            <a:xfrm>
              <a:off x="1975457" y="1627283"/>
              <a:ext cx="482764" cy="421027"/>
            </a:xfrm>
            <a:custGeom>
              <a:avLst/>
              <a:gdLst/>
              <a:ahLst/>
              <a:cxnLst/>
              <a:rect l="l" t="t" r="r" b="b"/>
              <a:pathLst>
                <a:path w="6811" h="5940" extrusionOk="0">
                  <a:moveTo>
                    <a:pt x="3581" y="1"/>
                  </a:moveTo>
                  <a:cubicBezTo>
                    <a:pt x="3290" y="1"/>
                    <a:pt x="3029" y="40"/>
                    <a:pt x="2850" y="145"/>
                  </a:cubicBezTo>
                  <a:cubicBezTo>
                    <a:pt x="2144" y="558"/>
                    <a:pt x="1981" y="513"/>
                    <a:pt x="1088" y="2928"/>
                  </a:cubicBezTo>
                  <a:cubicBezTo>
                    <a:pt x="624" y="4170"/>
                    <a:pt x="0" y="4902"/>
                    <a:pt x="0" y="4902"/>
                  </a:cubicBezTo>
                  <a:cubicBezTo>
                    <a:pt x="1801" y="5721"/>
                    <a:pt x="3401" y="5940"/>
                    <a:pt x="4597" y="5940"/>
                  </a:cubicBezTo>
                  <a:cubicBezTo>
                    <a:pt x="5971" y="5940"/>
                    <a:pt x="6811" y="5651"/>
                    <a:pt x="6811" y="5651"/>
                  </a:cubicBezTo>
                  <a:lnTo>
                    <a:pt x="6678" y="2518"/>
                  </a:lnTo>
                  <a:cubicBezTo>
                    <a:pt x="6745" y="732"/>
                    <a:pt x="5544" y="342"/>
                    <a:pt x="5544" y="342"/>
                  </a:cubicBezTo>
                  <a:cubicBezTo>
                    <a:pt x="5544" y="342"/>
                    <a:pt x="4436" y="1"/>
                    <a:pt x="3581" y="1"/>
                  </a:cubicBezTo>
                  <a:close/>
                </a:path>
              </a:pathLst>
            </a:custGeom>
            <a:solidFill>
              <a:srgbClr val="B152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1"/>
            <p:cNvSpPr/>
            <p:nvPr/>
          </p:nvSpPr>
          <p:spPr>
            <a:xfrm>
              <a:off x="2065333" y="1621329"/>
              <a:ext cx="310100" cy="349509"/>
            </a:xfrm>
            <a:custGeom>
              <a:avLst/>
              <a:gdLst/>
              <a:ahLst/>
              <a:cxnLst/>
              <a:rect l="l" t="t" r="r" b="b"/>
              <a:pathLst>
                <a:path w="4375" h="4931" extrusionOk="0">
                  <a:moveTo>
                    <a:pt x="2565" y="1"/>
                  </a:moveTo>
                  <a:cubicBezTo>
                    <a:pt x="1916" y="1"/>
                    <a:pt x="1224" y="218"/>
                    <a:pt x="733" y="949"/>
                  </a:cubicBezTo>
                  <a:cubicBezTo>
                    <a:pt x="1" y="2040"/>
                    <a:pt x="467" y="4155"/>
                    <a:pt x="1887" y="4863"/>
                  </a:cubicBezTo>
                  <a:cubicBezTo>
                    <a:pt x="1979" y="4909"/>
                    <a:pt x="2066" y="4931"/>
                    <a:pt x="2146" y="4931"/>
                  </a:cubicBezTo>
                  <a:cubicBezTo>
                    <a:pt x="3238" y="4931"/>
                    <a:pt x="3233" y="943"/>
                    <a:pt x="3233" y="943"/>
                  </a:cubicBezTo>
                  <a:lnTo>
                    <a:pt x="4375" y="467"/>
                  </a:lnTo>
                  <a:cubicBezTo>
                    <a:pt x="4375" y="467"/>
                    <a:pt x="3516" y="1"/>
                    <a:pt x="2565" y="1"/>
                  </a:cubicBezTo>
                  <a:close/>
                </a:path>
              </a:pathLst>
            </a:custGeom>
            <a:solidFill>
              <a:srgbClr val="B152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1"/>
            <p:cNvSpPr/>
            <p:nvPr/>
          </p:nvSpPr>
          <p:spPr>
            <a:xfrm>
              <a:off x="2356083" y="1819793"/>
              <a:ext cx="105044" cy="97531"/>
            </a:xfrm>
            <a:custGeom>
              <a:avLst/>
              <a:gdLst/>
              <a:ahLst/>
              <a:cxnLst/>
              <a:rect l="l" t="t" r="r" b="b"/>
              <a:pathLst>
                <a:path w="1482" h="1376" extrusionOk="0">
                  <a:moveTo>
                    <a:pt x="739" y="1"/>
                  </a:moveTo>
                  <a:cubicBezTo>
                    <a:pt x="412" y="1"/>
                    <a:pt x="123" y="236"/>
                    <a:pt x="66" y="572"/>
                  </a:cubicBezTo>
                  <a:cubicBezTo>
                    <a:pt x="1" y="946"/>
                    <a:pt x="252" y="1300"/>
                    <a:pt x="625" y="1366"/>
                  </a:cubicBezTo>
                  <a:cubicBezTo>
                    <a:pt x="664" y="1372"/>
                    <a:pt x="703" y="1375"/>
                    <a:pt x="741" y="1375"/>
                  </a:cubicBezTo>
                  <a:cubicBezTo>
                    <a:pt x="1072" y="1375"/>
                    <a:pt x="1362" y="1139"/>
                    <a:pt x="1418" y="805"/>
                  </a:cubicBezTo>
                  <a:cubicBezTo>
                    <a:pt x="1482" y="429"/>
                    <a:pt x="1232" y="77"/>
                    <a:pt x="858" y="11"/>
                  </a:cubicBezTo>
                  <a:cubicBezTo>
                    <a:pt x="818" y="4"/>
                    <a:pt x="778" y="1"/>
                    <a:pt x="739" y="1"/>
                  </a:cubicBezTo>
                  <a:close/>
                </a:path>
              </a:pathLst>
            </a:custGeom>
            <a:solidFill>
              <a:srgbClr val="DE8D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1"/>
            <p:cNvSpPr/>
            <p:nvPr/>
          </p:nvSpPr>
          <p:spPr>
            <a:xfrm>
              <a:off x="2184695" y="1924199"/>
              <a:ext cx="142469" cy="222209"/>
            </a:xfrm>
            <a:custGeom>
              <a:avLst/>
              <a:gdLst/>
              <a:ahLst/>
              <a:cxnLst/>
              <a:rect l="l" t="t" r="r" b="b"/>
              <a:pathLst>
                <a:path w="2010" h="3135" extrusionOk="0">
                  <a:moveTo>
                    <a:pt x="514" y="1"/>
                  </a:moveTo>
                  <a:lnTo>
                    <a:pt x="19" y="2305"/>
                  </a:lnTo>
                  <a:cubicBezTo>
                    <a:pt x="0" y="2749"/>
                    <a:pt x="371" y="3041"/>
                    <a:pt x="806" y="3117"/>
                  </a:cubicBezTo>
                  <a:cubicBezTo>
                    <a:pt x="877" y="3129"/>
                    <a:pt x="944" y="3135"/>
                    <a:pt x="1009" y="3135"/>
                  </a:cubicBezTo>
                  <a:cubicBezTo>
                    <a:pt x="1410" y="3135"/>
                    <a:pt x="1692" y="2906"/>
                    <a:pt x="1764" y="2458"/>
                  </a:cubicBezTo>
                  <a:lnTo>
                    <a:pt x="2009" y="983"/>
                  </a:lnTo>
                  <a:lnTo>
                    <a:pt x="514" y="1"/>
                  </a:lnTo>
                  <a:close/>
                </a:path>
              </a:pathLst>
            </a:custGeom>
            <a:solidFill>
              <a:srgbClr val="F1C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1"/>
            <p:cNvSpPr/>
            <p:nvPr/>
          </p:nvSpPr>
          <p:spPr>
            <a:xfrm>
              <a:off x="2210991" y="1939651"/>
              <a:ext cx="118228" cy="115747"/>
            </a:xfrm>
            <a:custGeom>
              <a:avLst/>
              <a:gdLst/>
              <a:ahLst/>
              <a:cxnLst/>
              <a:rect l="l" t="t" r="r" b="b"/>
              <a:pathLst>
                <a:path w="1668" h="1633" extrusionOk="0">
                  <a:moveTo>
                    <a:pt x="131" y="1"/>
                  </a:moveTo>
                  <a:cubicBezTo>
                    <a:pt x="44" y="1"/>
                    <a:pt x="1" y="35"/>
                    <a:pt x="28" y="119"/>
                  </a:cubicBezTo>
                  <a:cubicBezTo>
                    <a:pt x="499" y="1573"/>
                    <a:pt x="1344" y="1633"/>
                    <a:pt x="1480" y="1633"/>
                  </a:cubicBezTo>
                  <a:cubicBezTo>
                    <a:pt x="1493" y="1633"/>
                    <a:pt x="1499" y="1632"/>
                    <a:pt x="1499" y="1632"/>
                  </a:cubicBezTo>
                  <a:lnTo>
                    <a:pt x="1667" y="612"/>
                  </a:lnTo>
                  <a:cubicBezTo>
                    <a:pt x="1667" y="612"/>
                    <a:pt x="500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1"/>
            <p:cNvSpPr/>
            <p:nvPr/>
          </p:nvSpPr>
          <p:spPr>
            <a:xfrm>
              <a:off x="2168038" y="1664920"/>
              <a:ext cx="275723" cy="343414"/>
            </a:xfrm>
            <a:custGeom>
              <a:avLst/>
              <a:gdLst/>
              <a:ahLst/>
              <a:cxnLst/>
              <a:rect l="l" t="t" r="r" b="b"/>
              <a:pathLst>
                <a:path w="3890" h="4845" extrusionOk="0">
                  <a:moveTo>
                    <a:pt x="2089" y="0"/>
                  </a:moveTo>
                  <a:cubicBezTo>
                    <a:pt x="1263" y="0"/>
                    <a:pt x="433" y="554"/>
                    <a:pt x="293" y="1365"/>
                  </a:cubicBezTo>
                  <a:lnTo>
                    <a:pt x="129" y="2726"/>
                  </a:lnTo>
                  <a:cubicBezTo>
                    <a:pt x="0" y="3778"/>
                    <a:pt x="726" y="4657"/>
                    <a:pt x="1770" y="4835"/>
                  </a:cubicBezTo>
                  <a:cubicBezTo>
                    <a:pt x="1828" y="4842"/>
                    <a:pt x="1887" y="4845"/>
                    <a:pt x="1944" y="4845"/>
                  </a:cubicBezTo>
                  <a:cubicBezTo>
                    <a:pt x="2750" y="4845"/>
                    <a:pt x="3448" y="4262"/>
                    <a:pt x="3542" y="3594"/>
                  </a:cubicBezTo>
                  <a:lnTo>
                    <a:pt x="3765" y="1906"/>
                  </a:lnTo>
                  <a:cubicBezTo>
                    <a:pt x="3889" y="1010"/>
                    <a:pt x="3278" y="179"/>
                    <a:pt x="2388" y="25"/>
                  </a:cubicBezTo>
                  <a:cubicBezTo>
                    <a:pt x="2289" y="9"/>
                    <a:pt x="2189" y="0"/>
                    <a:pt x="2089" y="0"/>
                  </a:cubicBezTo>
                  <a:close/>
                </a:path>
              </a:pathLst>
            </a:custGeom>
            <a:solidFill>
              <a:srgbClr val="F1C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1"/>
            <p:cNvSpPr/>
            <p:nvPr/>
          </p:nvSpPr>
          <p:spPr>
            <a:xfrm>
              <a:off x="2130472" y="1739911"/>
              <a:ext cx="102989" cy="114613"/>
            </a:xfrm>
            <a:custGeom>
              <a:avLst/>
              <a:gdLst/>
              <a:ahLst/>
              <a:cxnLst/>
              <a:rect l="l" t="t" r="r" b="b"/>
              <a:pathLst>
                <a:path w="1453" h="1617" extrusionOk="0">
                  <a:moveTo>
                    <a:pt x="0" y="1"/>
                  </a:moveTo>
                  <a:lnTo>
                    <a:pt x="1136" y="1617"/>
                  </a:lnTo>
                  <a:lnTo>
                    <a:pt x="1453" y="3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152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1"/>
            <p:cNvSpPr/>
            <p:nvPr/>
          </p:nvSpPr>
          <p:spPr>
            <a:xfrm>
              <a:off x="2115800" y="1798103"/>
              <a:ext cx="105044" cy="97460"/>
            </a:xfrm>
            <a:custGeom>
              <a:avLst/>
              <a:gdLst/>
              <a:ahLst/>
              <a:cxnLst/>
              <a:rect l="l" t="t" r="r" b="b"/>
              <a:pathLst>
                <a:path w="1482" h="1375" extrusionOk="0">
                  <a:moveTo>
                    <a:pt x="742" y="0"/>
                  </a:moveTo>
                  <a:cubicBezTo>
                    <a:pt x="412" y="0"/>
                    <a:pt x="121" y="237"/>
                    <a:pt x="64" y="571"/>
                  </a:cubicBezTo>
                  <a:cubicBezTo>
                    <a:pt x="1" y="945"/>
                    <a:pt x="250" y="1299"/>
                    <a:pt x="625" y="1365"/>
                  </a:cubicBezTo>
                  <a:cubicBezTo>
                    <a:pt x="664" y="1371"/>
                    <a:pt x="703" y="1374"/>
                    <a:pt x="741" y="1374"/>
                  </a:cubicBezTo>
                  <a:cubicBezTo>
                    <a:pt x="1071" y="1374"/>
                    <a:pt x="1359" y="1138"/>
                    <a:pt x="1416" y="804"/>
                  </a:cubicBezTo>
                  <a:cubicBezTo>
                    <a:pt x="1482" y="428"/>
                    <a:pt x="1230" y="76"/>
                    <a:pt x="858" y="10"/>
                  </a:cubicBezTo>
                  <a:cubicBezTo>
                    <a:pt x="819" y="4"/>
                    <a:pt x="780" y="0"/>
                    <a:pt x="742" y="0"/>
                  </a:cubicBezTo>
                  <a:close/>
                </a:path>
              </a:pathLst>
            </a:custGeom>
            <a:solidFill>
              <a:srgbClr val="F1C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1"/>
            <p:cNvSpPr/>
            <p:nvPr/>
          </p:nvSpPr>
          <p:spPr>
            <a:xfrm>
              <a:off x="2150602" y="1825180"/>
              <a:ext cx="39055" cy="42882"/>
            </a:xfrm>
            <a:custGeom>
              <a:avLst/>
              <a:gdLst/>
              <a:ahLst/>
              <a:cxnLst/>
              <a:rect l="l" t="t" r="r" b="b"/>
              <a:pathLst>
                <a:path w="551" h="605" extrusionOk="0">
                  <a:moveTo>
                    <a:pt x="56" y="1"/>
                  </a:moveTo>
                  <a:cubicBezTo>
                    <a:pt x="23" y="1"/>
                    <a:pt x="1" y="23"/>
                    <a:pt x="1" y="54"/>
                  </a:cubicBezTo>
                  <a:cubicBezTo>
                    <a:pt x="1" y="87"/>
                    <a:pt x="23" y="109"/>
                    <a:pt x="54" y="109"/>
                  </a:cubicBezTo>
                  <a:cubicBezTo>
                    <a:pt x="176" y="109"/>
                    <a:pt x="271" y="146"/>
                    <a:pt x="328" y="215"/>
                  </a:cubicBezTo>
                  <a:cubicBezTo>
                    <a:pt x="430" y="340"/>
                    <a:pt x="399" y="537"/>
                    <a:pt x="399" y="539"/>
                  </a:cubicBezTo>
                  <a:cubicBezTo>
                    <a:pt x="391" y="569"/>
                    <a:pt x="412" y="598"/>
                    <a:pt x="442" y="604"/>
                  </a:cubicBezTo>
                  <a:lnTo>
                    <a:pt x="453" y="604"/>
                  </a:lnTo>
                  <a:cubicBezTo>
                    <a:pt x="479" y="604"/>
                    <a:pt x="502" y="584"/>
                    <a:pt x="510" y="559"/>
                  </a:cubicBezTo>
                  <a:cubicBezTo>
                    <a:pt x="510" y="549"/>
                    <a:pt x="551" y="310"/>
                    <a:pt x="412" y="146"/>
                  </a:cubicBezTo>
                  <a:cubicBezTo>
                    <a:pt x="332" y="52"/>
                    <a:pt x="213" y="3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1"/>
            <p:cNvSpPr/>
            <p:nvPr/>
          </p:nvSpPr>
          <p:spPr>
            <a:xfrm>
              <a:off x="2335386" y="1888546"/>
              <a:ext cx="24241" cy="33172"/>
            </a:xfrm>
            <a:custGeom>
              <a:avLst/>
              <a:gdLst/>
              <a:ahLst/>
              <a:cxnLst/>
              <a:rect l="l" t="t" r="r" b="b"/>
              <a:pathLst>
                <a:path w="342" h="468" extrusionOk="0">
                  <a:moveTo>
                    <a:pt x="280" y="1"/>
                  </a:moveTo>
                  <a:cubicBezTo>
                    <a:pt x="250" y="1"/>
                    <a:pt x="227" y="27"/>
                    <a:pt x="227" y="58"/>
                  </a:cubicBezTo>
                  <a:lnTo>
                    <a:pt x="229" y="357"/>
                  </a:lnTo>
                  <a:lnTo>
                    <a:pt x="57" y="348"/>
                  </a:lnTo>
                  <a:cubicBezTo>
                    <a:pt x="33" y="348"/>
                    <a:pt x="4" y="369"/>
                    <a:pt x="2" y="400"/>
                  </a:cubicBezTo>
                  <a:cubicBezTo>
                    <a:pt x="0" y="428"/>
                    <a:pt x="23" y="453"/>
                    <a:pt x="53" y="457"/>
                  </a:cubicBezTo>
                  <a:lnTo>
                    <a:pt x="286" y="467"/>
                  </a:lnTo>
                  <a:cubicBezTo>
                    <a:pt x="301" y="467"/>
                    <a:pt x="313" y="461"/>
                    <a:pt x="323" y="451"/>
                  </a:cubicBezTo>
                  <a:cubicBezTo>
                    <a:pt x="336" y="441"/>
                    <a:pt x="342" y="426"/>
                    <a:pt x="342" y="410"/>
                  </a:cubicBezTo>
                  <a:lnTo>
                    <a:pt x="336" y="54"/>
                  </a:lnTo>
                  <a:cubicBezTo>
                    <a:pt x="336" y="23"/>
                    <a:pt x="317" y="3"/>
                    <a:pt x="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1"/>
            <p:cNvSpPr/>
            <p:nvPr/>
          </p:nvSpPr>
          <p:spPr>
            <a:xfrm>
              <a:off x="2257560" y="1808452"/>
              <a:ext cx="57555" cy="18712"/>
            </a:xfrm>
            <a:custGeom>
              <a:avLst/>
              <a:gdLst/>
              <a:ahLst/>
              <a:cxnLst/>
              <a:rect l="l" t="t" r="r" b="b"/>
              <a:pathLst>
                <a:path w="812" h="264" extrusionOk="0">
                  <a:moveTo>
                    <a:pt x="346" y="1"/>
                  </a:moveTo>
                  <a:cubicBezTo>
                    <a:pt x="182" y="1"/>
                    <a:pt x="1" y="33"/>
                    <a:pt x="20" y="120"/>
                  </a:cubicBezTo>
                  <a:cubicBezTo>
                    <a:pt x="42" y="226"/>
                    <a:pt x="126" y="259"/>
                    <a:pt x="460" y="263"/>
                  </a:cubicBezTo>
                  <a:cubicBezTo>
                    <a:pt x="469" y="263"/>
                    <a:pt x="478" y="263"/>
                    <a:pt x="487" y="263"/>
                  </a:cubicBezTo>
                  <a:cubicBezTo>
                    <a:pt x="794" y="263"/>
                    <a:pt x="803" y="161"/>
                    <a:pt x="803" y="161"/>
                  </a:cubicBezTo>
                  <a:cubicBezTo>
                    <a:pt x="812" y="3"/>
                    <a:pt x="429" y="3"/>
                    <a:pt x="429" y="3"/>
                  </a:cubicBezTo>
                  <a:cubicBezTo>
                    <a:pt x="403" y="2"/>
                    <a:pt x="375" y="1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1"/>
            <p:cNvSpPr/>
            <p:nvPr/>
          </p:nvSpPr>
          <p:spPr>
            <a:xfrm>
              <a:off x="2374086" y="1820714"/>
              <a:ext cx="50112" cy="19067"/>
            </a:xfrm>
            <a:custGeom>
              <a:avLst/>
              <a:gdLst/>
              <a:ahLst/>
              <a:cxnLst/>
              <a:rect l="l" t="t" r="r" b="b"/>
              <a:pathLst>
                <a:path w="707" h="269" extrusionOk="0">
                  <a:moveTo>
                    <a:pt x="237" y="1"/>
                  </a:moveTo>
                  <a:cubicBezTo>
                    <a:pt x="148" y="1"/>
                    <a:pt x="43" y="19"/>
                    <a:pt x="23" y="100"/>
                  </a:cubicBezTo>
                  <a:cubicBezTo>
                    <a:pt x="23" y="100"/>
                    <a:pt x="0" y="201"/>
                    <a:pt x="272" y="248"/>
                  </a:cubicBezTo>
                  <a:cubicBezTo>
                    <a:pt x="359" y="262"/>
                    <a:pt x="428" y="269"/>
                    <a:pt x="482" y="269"/>
                  </a:cubicBezTo>
                  <a:cubicBezTo>
                    <a:pt x="597" y="269"/>
                    <a:pt x="647" y="238"/>
                    <a:pt x="669" y="182"/>
                  </a:cubicBezTo>
                  <a:cubicBezTo>
                    <a:pt x="706" y="94"/>
                    <a:pt x="520" y="27"/>
                    <a:pt x="371" y="12"/>
                  </a:cubicBezTo>
                  <a:cubicBezTo>
                    <a:pt x="371" y="12"/>
                    <a:pt x="309" y="1"/>
                    <a:pt x="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1"/>
            <p:cNvSpPr/>
            <p:nvPr/>
          </p:nvSpPr>
          <p:spPr>
            <a:xfrm>
              <a:off x="2270531" y="1855729"/>
              <a:ext cx="45434" cy="18074"/>
            </a:xfrm>
            <a:custGeom>
              <a:avLst/>
              <a:gdLst/>
              <a:ahLst/>
              <a:cxnLst/>
              <a:rect l="l" t="t" r="r" b="b"/>
              <a:pathLst>
                <a:path w="641" h="255" extrusionOk="0">
                  <a:moveTo>
                    <a:pt x="325" y="0"/>
                  </a:moveTo>
                  <a:cubicBezTo>
                    <a:pt x="235" y="0"/>
                    <a:pt x="139" y="35"/>
                    <a:pt x="39" y="102"/>
                  </a:cubicBezTo>
                  <a:cubicBezTo>
                    <a:pt x="9" y="122"/>
                    <a:pt x="0" y="165"/>
                    <a:pt x="21" y="196"/>
                  </a:cubicBezTo>
                  <a:cubicBezTo>
                    <a:pt x="34" y="215"/>
                    <a:pt x="56" y="225"/>
                    <a:pt x="79" y="225"/>
                  </a:cubicBezTo>
                  <a:cubicBezTo>
                    <a:pt x="92" y="225"/>
                    <a:pt x="106" y="222"/>
                    <a:pt x="117" y="214"/>
                  </a:cubicBezTo>
                  <a:cubicBezTo>
                    <a:pt x="194" y="161"/>
                    <a:pt x="265" y="134"/>
                    <a:pt x="330" y="134"/>
                  </a:cubicBezTo>
                  <a:cubicBezTo>
                    <a:pt x="345" y="134"/>
                    <a:pt x="359" y="136"/>
                    <a:pt x="373" y="138"/>
                  </a:cubicBezTo>
                  <a:cubicBezTo>
                    <a:pt x="457" y="155"/>
                    <a:pt x="500" y="220"/>
                    <a:pt x="502" y="224"/>
                  </a:cubicBezTo>
                  <a:cubicBezTo>
                    <a:pt x="516" y="245"/>
                    <a:pt x="537" y="255"/>
                    <a:pt x="559" y="255"/>
                  </a:cubicBezTo>
                  <a:cubicBezTo>
                    <a:pt x="571" y="255"/>
                    <a:pt x="584" y="249"/>
                    <a:pt x="598" y="249"/>
                  </a:cubicBezTo>
                  <a:cubicBezTo>
                    <a:pt x="631" y="228"/>
                    <a:pt x="641" y="185"/>
                    <a:pt x="620" y="155"/>
                  </a:cubicBezTo>
                  <a:cubicBezTo>
                    <a:pt x="618" y="149"/>
                    <a:pt x="547" y="40"/>
                    <a:pt x="404" y="9"/>
                  </a:cubicBezTo>
                  <a:cubicBezTo>
                    <a:pt x="378" y="3"/>
                    <a:pt x="352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1"/>
            <p:cNvSpPr/>
            <p:nvPr/>
          </p:nvSpPr>
          <p:spPr>
            <a:xfrm>
              <a:off x="2374653" y="1864872"/>
              <a:ext cx="38063" cy="18571"/>
            </a:xfrm>
            <a:custGeom>
              <a:avLst/>
              <a:gdLst/>
              <a:ahLst/>
              <a:cxnLst/>
              <a:rect l="l" t="t" r="r" b="b"/>
              <a:pathLst>
                <a:path w="537" h="262" extrusionOk="0">
                  <a:moveTo>
                    <a:pt x="262" y="0"/>
                  </a:moveTo>
                  <a:cubicBezTo>
                    <a:pt x="183" y="0"/>
                    <a:pt x="105" y="39"/>
                    <a:pt x="29" y="112"/>
                  </a:cubicBezTo>
                  <a:cubicBezTo>
                    <a:pt x="3" y="136"/>
                    <a:pt x="0" y="179"/>
                    <a:pt x="25" y="204"/>
                  </a:cubicBezTo>
                  <a:cubicBezTo>
                    <a:pt x="38" y="218"/>
                    <a:pt x="56" y="225"/>
                    <a:pt x="74" y="225"/>
                  </a:cubicBezTo>
                  <a:cubicBezTo>
                    <a:pt x="90" y="225"/>
                    <a:pt x="106" y="219"/>
                    <a:pt x="117" y="208"/>
                  </a:cubicBezTo>
                  <a:cubicBezTo>
                    <a:pt x="168" y="157"/>
                    <a:pt x="215" y="131"/>
                    <a:pt x="259" y="131"/>
                  </a:cubicBezTo>
                  <a:cubicBezTo>
                    <a:pt x="265" y="131"/>
                    <a:pt x="271" y="131"/>
                    <a:pt x="277" y="132"/>
                  </a:cubicBezTo>
                  <a:cubicBezTo>
                    <a:pt x="350" y="142"/>
                    <a:pt x="401" y="226"/>
                    <a:pt x="401" y="226"/>
                  </a:cubicBezTo>
                  <a:cubicBezTo>
                    <a:pt x="414" y="251"/>
                    <a:pt x="434" y="261"/>
                    <a:pt x="459" y="261"/>
                  </a:cubicBezTo>
                  <a:cubicBezTo>
                    <a:pt x="469" y="261"/>
                    <a:pt x="479" y="259"/>
                    <a:pt x="494" y="253"/>
                  </a:cubicBezTo>
                  <a:cubicBezTo>
                    <a:pt x="524" y="234"/>
                    <a:pt x="536" y="194"/>
                    <a:pt x="520" y="163"/>
                  </a:cubicBezTo>
                  <a:cubicBezTo>
                    <a:pt x="516" y="157"/>
                    <a:pt x="438" y="24"/>
                    <a:pt x="299" y="3"/>
                  </a:cubicBezTo>
                  <a:cubicBezTo>
                    <a:pt x="287" y="1"/>
                    <a:pt x="274" y="0"/>
                    <a:pt x="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1"/>
            <p:cNvSpPr/>
            <p:nvPr/>
          </p:nvSpPr>
          <p:spPr>
            <a:xfrm>
              <a:off x="2292858" y="1938729"/>
              <a:ext cx="71305" cy="25446"/>
            </a:xfrm>
            <a:custGeom>
              <a:avLst/>
              <a:gdLst/>
              <a:ahLst/>
              <a:cxnLst/>
              <a:rect l="l" t="t" r="r" b="b"/>
              <a:pathLst>
                <a:path w="1006" h="359" extrusionOk="0">
                  <a:moveTo>
                    <a:pt x="3" y="1"/>
                  </a:moveTo>
                  <a:cubicBezTo>
                    <a:pt x="3" y="1"/>
                    <a:pt x="1" y="307"/>
                    <a:pt x="469" y="355"/>
                  </a:cubicBezTo>
                  <a:cubicBezTo>
                    <a:pt x="498" y="357"/>
                    <a:pt x="525" y="359"/>
                    <a:pt x="551" y="359"/>
                  </a:cubicBezTo>
                  <a:cubicBezTo>
                    <a:pt x="937" y="359"/>
                    <a:pt x="1005" y="62"/>
                    <a:pt x="1005" y="62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1"/>
            <p:cNvSpPr/>
            <p:nvPr/>
          </p:nvSpPr>
          <p:spPr>
            <a:xfrm>
              <a:off x="2150176" y="1640892"/>
              <a:ext cx="320236" cy="146792"/>
            </a:xfrm>
            <a:custGeom>
              <a:avLst/>
              <a:gdLst/>
              <a:ahLst/>
              <a:cxnLst/>
              <a:rect l="l" t="t" r="r" b="b"/>
              <a:pathLst>
                <a:path w="4518" h="2071" extrusionOk="0">
                  <a:moveTo>
                    <a:pt x="1772" y="1"/>
                  </a:moveTo>
                  <a:cubicBezTo>
                    <a:pt x="375" y="1"/>
                    <a:pt x="0" y="1242"/>
                    <a:pt x="0" y="1242"/>
                  </a:cubicBezTo>
                  <a:lnTo>
                    <a:pt x="352" y="1895"/>
                  </a:lnTo>
                  <a:cubicBezTo>
                    <a:pt x="352" y="1895"/>
                    <a:pt x="738" y="2005"/>
                    <a:pt x="1235" y="2005"/>
                  </a:cubicBezTo>
                  <a:cubicBezTo>
                    <a:pt x="1781" y="2005"/>
                    <a:pt x="2462" y="1872"/>
                    <a:pt x="2914" y="1312"/>
                  </a:cubicBezTo>
                  <a:cubicBezTo>
                    <a:pt x="2914" y="1312"/>
                    <a:pt x="3131" y="1795"/>
                    <a:pt x="4113" y="2071"/>
                  </a:cubicBezTo>
                  <a:cubicBezTo>
                    <a:pt x="4113" y="2071"/>
                    <a:pt x="4518" y="628"/>
                    <a:pt x="2511" y="103"/>
                  </a:cubicBezTo>
                  <a:cubicBezTo>
                    <a:pt x="2237" y="31"/>
                    <a:pt x="1992" y="1"/>
                    <a:pt x="1772" y="1"/>
                  </a:cubicBezTo>
                  <a:close/>
                </a:path>
              </a:pathLst>
            </a:custGeom>
            <a:solidFill>
              <a:srgbClr val="B152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1"/>
            <p:cNvSpPr/>
            <p:nvPr/>
          </p:nvSpPr>
          <p:spPr>
            <a:xfrm>
              <a:off x="2068806" y="2072409"/>
              <a:ext cx="310880" cy="134672"/>
            </a:xfrm>
            <a:custGeom>
              <a:avLst/>
              <a:gdLst/>
              <a:ahLst/>
              <a:cxnLst/>
              <a:rect l="l" t="t" r="r" b="b"/>
              <a:pathLst>
                <a:path w="4386" h="1900" extrusionOk="0">
                  <a:moveTo>
                    <a:pt x="2053" y="1"/>
                  </a:moveTo>
                  <a:lnTo>
                    <a:pt x="1" y="251"/>
                  </a:lnTo>
                  <a:cubicBezTo>
                    <a:pt x="1" y="251"/>
                    <a:pt x="887" y="1834"/>
                    <a:pt x="2323" y="1897"/>
                  </a:cubicBezTo>
                  <a:cubicBezTo>
                    <a:pt x="2355" y="1899"/>
                    <a:pt x="2387" y="1900"/>
                    <a:pt x="2418" y="1900"/>
                  </a:cubicBezTo>
                  <a:cubicBezTo>
                    <a:pt x="3789" y="1900"/>
                    <a:pt x="4385" y="496"/>
                    <a:pt x="4385" y="496"/>
                  </a:cubicBezTo>
                  <a:lnTo>
                    <a:pt x="2053" y="1"/>
                  </a:lnTo>
                  <a:close/>
                </a:path>
              </a:pathLst>
            </a:custGeom>
            <a:solidFill>
              <a:srgbClr val="F1C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1"/>
            <p:cNvSpPr/>
            <p:nvPr/>
          </p:nvSpPr>
          <p:spPr>
            <a:xfrm>
              <a:off x="1017868" y="4220569"/>
              <a:ext cx="2154752" cy="29061"/>
            </a:xfrm>
            <a:custGeom>
              <a:avLst/>
              <a:gdLst/>
              <a:ahLst/>
              <a:cxnLst/>
              <a:rect l="l" t="t" r="r" b="b"/>
              <a:pathLst>
                <a:path w="30400" h="410" extrusionOk="0">
                  <a:moveTo>
                    <a:pt x="30399" y="0"/>
                  </a:moveTo>
                  <a:lnTo>
                    <a:pt x="1" y="223"/>
                  </a:lnTo>
                  <a:lnTo>
                    <a:pt x="3" y="409"/>
                  </a:lnTo>
                  <a:lnTo>
                    <a:pt x="30399" y="186"/>
                  </a:lnTo>
                  <a:lnTo>
                    <a:pt x="303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1"/>
            <p:cNvSpPr/>
            <p:nvPr/>
          </p:nvSpPr>
          <p:spPr>
            <a:xfrm>
              <a:off x="1342570" y="1712055"/>
              <a:ext cx="449450" cy="203284"/>
            </a:xfrm>
            <a:custGeom>
              <a:avLst/>
              <a:gdLst/>
              <a:ahLst/>
              <a:cxnLst/>
              <a:rect l="l" t="t" r="r" b="b"/>
              <a:pathLst>
                <a:path w="6341" h="2868" extrusionOk="0">
                  <a:moveTo>
                    <a:pt x="56" y="1"/>
                  </a:moveTo>
                  <a:cubicBezTo>
                    <a:pt x="25" y="1"/>
                    <a:pt x="3" y="23"/>
                    <a:pt x="3" y="54"/>
                  </a:cubicBezTo>
                  <a:lnTo>
                    <a:pt x="3" y="2814"/>
                  </a:lnTo>
                  <a:cubicBezTo>
                    <a:pt x="1" y="2841"/>
                    <a:pt x="27" y="2867"/>
                    <a:pt x="56" y="2867"/>
                  </a:cubicBezTo>
                  <a:lnTo>
                    <a:pt x="6288" y="2867"/>
                  </a:lnTo>
                  <a:cubicBezTo>
                    <a:pt x="6318" y="2867"/>
                    <a:pt x="6341" y="2845"/>
                    <a:pt x="6341" y="2814"/>
                  </a:cubicBezTo>
                  <a:lnTo>
                    <a:pt x="6341" y="54"/>
                  </a:lnTo>
                  <a:cubicBezTo>
                    <a:pt x="6341" y="23"/>
                    <a:pt x="6318" y="1"/>
                    <a:pt x="6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1"/>
            <p:cNvSpPr/>
            <p:nvPr/>
          </p:nvSpPr>
          <p:spPr>
            <a:xfrm>
              <a:off x="1606243" y="1875504"/>
              <a:ext cx="113904" cy="95404"/>
            </a:xfrm>
            <a:custGeom>
              <a:avLst/>
              <a:gdLst/>
              <a:ahLst/>
              <a:cxnLst/>
              <a:rect l="l" t="t" r="r" b="b"/>
              <a:pathLst>
                <a:path w="1607" h="1346" extrusionOk="0">
                  <a:moveTo>
                    <a:pt x="1606" y="1"/>
                  </a:moveTo>
                  <a:lnTo>
                    <a:pt x="0" y="3"/>
                  </a:lnTo>
                  <a:lnTo>
                    <a:pt x="1287" y="1289"/>
                  </a:lnTo>
                  <a:cubicBezTo>
                    <a:pt x="1325" y="1328"/>
                    <a:pt x="1371" y="1346"/>
                    <a:pt x="1417" y="1346"/>
                  </a:cubicBezTo>
                  <a:cubicBezTo>
                    <a:pt x="1513" y="1346"/>
                    <a:pt x="1606" y="1269"/>
                    <a:pt x="1606" y="1156"/>
                  </a:cubicBezTo>
                  <a:lnTo>
                    <a:pt x="1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1"/>
            <p:cNvSpPr/>
            <p:nvPr/>
          </p:nvSpPr>
          <p:spPr>
            <a:xfrm>
              <a:off x="1437691" y="1774713"/>
              <a:ext cx="259350" cy="18216"/>
            </a:xfrm>
            <a:custGeom>
              <a:avLst/>
              <a:gdLst/>
              <a:ahLst/>
              <a:cxnLst/>
              <a:rect l="l" t="t" r="r" b="b"/>
              <a:pathLst>
                <a:path w="3659" h="257" extrusionOk="0">
                  <a:moveTo>
                    <a:pt x="128" y="1"/>
                  </a:moveTo>
                  <a:cubicBezTo>
                    <a:pt x="56" y="1"/>
                    <a:pt x="1" y="58"/>
                    <a:pt x="1" y="130"/>
                  </a:cubicBezTo>
                  <a:cubicBezTo>
                    <a:pt x="1" y="201"/>
                    <a:pt x="56" y="256"/>
                    <a:pt x="128" y="256"/>
                  </a:cubicBezTo>
                  <a:lnTo>
                    <a:pt x="3532" y="256"/>
                  </a:lnTo>
                  <a:cubicBezTo>
                    <a:pt x="3602" y="256"/>
                    <a:pt x="3659" y="201"/>
                    <a:pt x="3659" y="130"/>
                  </a:cubicBezTo>
                  <a:cubicBezTo>
                    <a:pt x="3659" y="58"/>
                    <a:pt x="3604" y="1"/>
                    <a:pt x="35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1"/>
            <p:cNvSpPr/>
            <p:nvPr/>
          </p:nvSpPr>
          <p:spPr>
            <a:xfrm>
              <a:off x="1434217" y="1824754"/>
              <a:ext cx="115534" cy="18216"/>
            </a:xfrm>
            <a:custGeom>
              <a:avLst/>
              <a:gdLst/>
              <a:ahLst/>
              <a:cxnLst/>
              <a:rect l="l" t="t" r="r" b="b"/>
              <a:pathLst>
                <a:path w="1630" h="257" extrusionOk="0">
                  <a:moveTo>
                    <a:pt x="128" y="0"/>
                  </a:moveTo>
                  <a:cubicBezTo>
                    <a:pt x="56" y="0"/>
                    <a:pt x="1" y="58"/>
                    <a:pt x="1" y="129"/>
                  </a:cubicBezTo>
                  <a:cubicBezTo>
                    <a:pt x="1" y="201"/>
                    <a:pt x="56" y="256"/>
                    <a:pt x="128" y="256"/>
                  </a:cubicBezTo>
                  <a:lnTo>
                    <a:pt x="1502" y="256"/>
                  </a:lnTo>
                  <a:cubicBezTo>
                    <a:pt x="1570" y="256"/>
                    <a:pt x="1629" y="201"/>
                    <a:pt x="1629" y="129"/>
                  </a:cubicBezTo>
                  <a:cubicBezTo>
                    <a:pt x="1629" y="58"/>
                    <a:pt x="1574" y="0"/>
                    <a:pt x="15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29FD6F5-D9D3-89C2-AA03-DBE09A148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758" y="1105226"/>
            <a:ext cx="5096698" cy="2389839"/>
          </a:xfrm>
          <a:prstGeom prst="rect">
            <a:avLst/>
          </a:prstGeom>
        </p:spPr>
      </p:pic>
      <p:cxnSp>
        <p:nvCxnSpPr>
          <p:cNvPr id="7" name="Google Shape;296;p38">
            <a:extLst>
              <a:ext uri="{FF2B5EF4-FFF2-40B4-BE49-F238E27FC236}">
                <a16:creationId xmlns:a16="http://schemas.microsoft.com/office/drawing/2014/main" id="{915453FB-F997-1F9E-1E3F-C3FA66E63C63}"/>
              </a:ext>
            </a:extLst>
          </p:cNvPr>
          <p:cNvCxnSpPr/>
          <p:nvPr/>
        </p:nvCxnSpPr>
        <p:spPr>
          <a:xfrm rot="10800000">
            <a:off x="3694830" y="166492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2"/>
          <p:cNvSpPr txBox="1">
            <a:spLocks noGrp="1"/>
          </p:cNvSpPr>
          <p:nvPr>
            <p:ph type="title"/>
          </p:nvPr>
        </p:nvSpPr>
        <p:spPr>
          <a:xfrm>
            <a:off x="0" y="0"/>
            <a:ext cx="7704000" cy="4389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 dirty="0"/>
              <a:t>a) Detect &amp; Handle Duplicates 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4D3480-D916-1E3D-1793-9E62AB7B6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71" y="509395"/>
            <a:ext cx="2968658" cy="8845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3ECB02-32CE-2CF1-224F-D0D110BFB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3187" y="509396"/>
            <a:ext cx="4394309" cy="773998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D92790A-3E28-B381-3662-0ABC7890B387}"/>
              </a:ext>
            </a:extLst>
          </p:cNvPr>
          <p:cNvCxnSpPr>
            <a:cxnSpLocks/>
            <a:stCxn id="11" idx="2"/>
            <a:endCxn id="13" idx="1"/>
          </p:cNvCxnSpPr>
          <p:nvPr/>
        </p:nvCxnSpPr>
        <p:spPr>
          <a:xfrm rot="5400000" flipH="1" flipV="1">
            <a:off x="2772172" y="-237078"/>
            <a:ext cx="497541" cy="2764487"/>
          </a:xfrm>
          <a:prstGeom prst="bentConnector4">
            <a:avLst>
              <a:gd name="adj1" fmla="val -45946"/>
              <a:gd name="adj2" fmla="val 7684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4BC8004-AC04-787B-CEC3-9B728D33DC33}"/>
              </a:ext>
            </a:extLst>
          </p:cNvPr>
          <p:cNvSpPr txBox="1"/>
          <p:nvPr/>
        </p:nvSpPr>
        <p:spPr>
          <a:xfrm>
            <a:off x="0" y="1851420"/>
            <a:ext cx="47882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latin typeface="Sora" panose="020B0604020202020204" charset="0"/>
                <a:cs typeface="Sora" panose="020B0604020202020204" charset="0"/>
              </a:rPr>
              <a:t>b) Train-Test Split &amp; Detect &amp; Handle </a:t>
            </a:r>
            <a:r>
              <a:rPr lang="en-US" u="sng" dirty="0" err="1">
                <a:latin typeface="Sora" panose="020B0604020202020204" charset="0"/>
                <a:cs typeface="Sora" panose="020B0604020202020204" charset="0"/>
              </a:rPr>
              <a:t>NaNs</a:t>
            </a:r>
            <a:r>
              <a:rPr lang="en-US" u="sng" dirty="0">
                <a:latin typeface="Sora" panose="020B0604020202020204" charset="0"/>
                <a:cs typeface="Sora" panose="020B0604020202020204" charset="0"/>
              </a:rPr>
              <a:t> :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60A845C-1369-7521-4C76-4D63197D3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371" y="2403720"/>
            <a:ext cx="5229663" cy="20990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44A4CD6-1199-F811-61F8-F16F1FC1ED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6524" y="1739441"/>
            <a:ext cx="1968639" cy="282747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1CB34CFC-CA52-7B46-79B8-9355837E8E9C}"/>
              </a:ext>
            </a:extLst>
          </p:cNvPr>
          <p:cNvSpPr txBox="1"/>
          <p:nvPr/>
        </p:nvSpPr>
        <p:spPr>
          <a:xfrm>
            <a:off x="147710" y="5627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latin typeface="Sora" panose="020B0604020202020204" charset="0"/>
                <a:cs typeface="Sora" panose="020B0604020202020204" charset="0"/>
              </a:rPr>
              <a:t>c) Detect &amp; Handle Outliers :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4B2803-182B-F600-904D-B87001614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10" y="364047"/>
            <a:ext cx="3152212" cy="41921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19C230D-60D4-DC01-1BA6-4D747E953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036" y="364047"/>
            <a:ext cx="4572000" cy="148014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AE83B0F-DACF-641A-F784-B70014613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9372" y="2794825"/>
            <a:ext cx="4488664" cy="770402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D30186D5-DA38-3FE1-C184-5EDD201DCE72}"/>
              </a:ext>
            </a:extLst>
          </p:cNvPr>
          <p:cNvSpPr/>
          <p:nvPr/>
        </p:nvSpPr>
        <p:spPr>
          <a:xfrm>
            <a:off x="3375566" y="950230"/>
            <a:ext cx="844826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07202085-1B1E-B7DC-F228-CAE0BBB9018D}"/>
              </a:ext>
            </a:extLst>
          </p:cNvPr>
          <p:cNvSpPr/>
          <p:nvPr/>
        </p:nvSpPr>
        <p:spPr>
          <a:xfrm>
            <a:off x="6314750" y="1934307"/>
            <a:ext cx="379827" cy="77040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712885D-B072-CB4E-A4EC-69440559B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81" y="95295"/>
            <a:ext cx="2815735" cy="347086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28D903C-1540-FE89-F3DE-7C76373F3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0062" y="95295"/>
            <a:ext cx="2897944" cy="143063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08BE88C-364B-A520-6589-66D9FB9D2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0062" y="1525926"/>
            <a:ext cx="2897944" cy="138171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A8F7887-3D7F-7826-039F-28C7CE50D1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0062" y="2907638"/>
            <a:ext cx="2897944" cy="143063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D58EAE41-4445-A1B1-74A6-A0A715CF4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589" y="157881"/>
            <a:ext cx="3058312" cy="154914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4BFABB3-FD55-7AD7-7ABF-1F74F5D43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857" y="3257171"/>
            <a:ext cx="3141986" cy="154914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48C0737-3008-3ADD-1705-3F9B11005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857" y="152996"/>
            <a:ext cx="3141986" cy="155110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88E1DD1-7473-ED4F-1C16-D295FF0A87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857" y="1704103"/>
            <a:ext cx="3141986" cy="155110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F23BDF9-0E83-A3C5-418F-B1BC0F87E3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3589" y="1704103"/>
            <a:ext cx="3058312" cy="136591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29CD1F0-6ED2-08B7-4531-2D282234C4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3589" y="3076631"/>
            <a:ext cx="3058313" cy="154914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804C9E5-38CC-9BC9-7202-0CE9C6AE39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1647" y="1092974"/>
            <a:ext cx="2621353" cy="129408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C21ABD-86DC-68E8-E169-0E895D6483C8}"/>
              </a:ext>
            </a:extLst>
          </p:cNvPr>
          <p:cNvSpPr txBox="1"/>
          <p:nvPr/>
        </p:nvSpPr>
        <p:spPr>
          <a:xfrm>
            <a:off x="49238" y="6767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latin typeface="Sora" panose="020B0604020202020204" charset="0"/>
                <a:cs typeface="Sora" panose="020B0604020202020204" charset="0"/>
              </a:rPr>
              <a:t>d) Encoding 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ACF76B-D59F-F387-804C-461E4A095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01" y="399125"/>
            <a:ext cx="3165211" cy="4993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035893-180D-CE30-ADFE-CE37EF78B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898" y="341235"/>
            <a:ext cx="3482159" cy="7216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523699-0981-23CA-CB1B-98F26786E4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1914" y="1503248"/>
            <a:ext cx="3640937" cy="12286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2B3E5A-5994-55C3-0AFB-0E84F87839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995" y="1143056"/>
            <a:ext cx="2573556" cy="16029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FE6915-334F-CA1D-9D79-9C9EA84D5A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38" y="3131258"/>
            <a:ext cx="4295323" cy="18854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AF761E-2A7D-00C4-6240-09FA096E2B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9441" y="2938651"/>
            <a:ext cx="4273132" cy="2032505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8BBC31B-CEED-E074-FE31-5F88A7B25A5C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3369212" y="648808"/>
            <a:ext cx="1178686" cy="532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326DDAA-A185-F0B1-AF45-7F8135279C95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6288978" y="1062839"/>
            <a:ext cx="293405" cy="4404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CF08E18-15D4-9211-9977-FFB8DBEA5D5C}"/>
              </a:ext>
            </a:extLst>
          </p:cNvPr>
          <p:cNvCxnSpPr>
            <a:cxnSpLocks/>
            <a:stCxn id="15" idx="1"/>
            <a:endCxn id="17" idx="3"/>
          </p:cNvCxnSpPr>
          <p:nvPr/>
        </p:nvCxnSpPr>
        <p:spPr>
          <a:xfrm flipH="1" flipV="1">
            <a:off x="3021551" y="1944551"/>
            <a:ext cx="1740363" cy="1730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FA500CA-F7A0-5650-8DA6-C4D8ADB5A870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>
            <a:off x="1734773" y="2746045"/>
            <a:ext cx="462127" cy="3852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F68DE29-114B-6864-7133-F6C0D6F834E1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 flipV="1">
            <a:off x="4344561" y="3954904"/>
            <a:ext cx="454880" cy="119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1FB797C-81A2-2B4D-E71A-B89EDDDBA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78" y="220913"/>
            <a:ext cx="4536831" cy="9158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88C4BD-1F66-5267-6D47-D87B37BBC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239" y="1264211"/>
            <a:ext cx="4811151" cy="6861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DE40D4-5061-5B85-C5B8-8C75FD632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39501"/>
            <a:ext cx="5409797" cy="9158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BDEBC3-B7AD-551A-7F43-9AE23552B3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803" y="3244770"/>
            <a:ext cx="5190978" cy="4450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FF576BD-5EA1-13CE-FCEA-F817511E57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778" y="3819846"/>
            <a:ext cx="4195239" cy="692747"/>
          </a:xfrm>
          <a:prstGeom prst="rect">
            <a:avLst/>
          </a:prstGeom>
        </p:spPr>
      </p:pic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D3461995-E252-627D-1B79-453D2BDD5374}"/>
              </a:ext>
            </a:extLst>
          </p:cNvPr>
          <p:cNvCxnSpPr>
            <a:cxnSpLocks/>
            <a:stCxn id="9" idx="3"/>
            <a:endCxn id="11" idx="0"/>
          </p:cNvCxnSpPr>
          <p:nvPr/>
        </p:nvCxnSpPr>
        <p:spPr>
          <a:xfrm>
            <a:off x="4698609" y="678847"/>
            <a:ext cx="1913206" cy="58536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81A40A96-3159-42D7-85F4-83913669EC64}"/>
              </a:ext>
            </a:extLst>
          </p:cNvPr>
          <p:cNvCxnSpPr>
            <a:cxnSpLocks/>
            <a:stCxn id="11" idx="1"/>
            <a:endCxn id="13" idx="0"/>
          </p:cNvCxnSpPr>
          <p:nvPr/>
        </p:nvCxnSpPr>
        <p:spPr>
          <a:xfrm rot="10800000" flipV="1">
            <a:off x="2704899" y="1607263"/>
            <a:ext cx="1501340" cy="43223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EC26E7E6-D740-906D-EBFD-7C4771A79F34}"/>
              </a:ext>
            </a:extLst>
          </p:cNvPr>
          <p:cNvCxnSpPr>
            <a:cxnSpLocks/>
            <a:stCxn id="13" idx="3"/>
            <a:endCxn id="15" idx="0"/>
          </p:cNvCxnSpPr>
          <p:nvPr/>
        </p:nvCxnSpPr>
        <p:spPr>
          <a:xfrm>
            <a:off x="5409797" y="2497436"/>
            <a:ext cx="885495" cy="74733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4A2C15E5-455D-ECE0-6083-DCDF4EF1222B}"/>
              </a:ext>
            </a:extLst>
          </p:cNvPr>
          <p:cNvCxnSpPr>
            <a:cxnSpLocks/>
            <a:stCxn id="15" idx="1"/>
            <a:endCxn id="17" idx="0"/>
          </p:cNvCxnSpPr>
          <p:nvPr/>
        </p:nvCxnSpPr>
        <p:spPr>
          <a:xfrm rot="10800000" flipV="1">
            <a:off x="2259399" y="3467310"/>
            <a:ext cx="1440405" cy="35253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81557-5A25-5CAE-C21C-5284F0040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74" y="223024"/>
            <a:ext cx="8063649" cy="745599"/>
          </a:xfrm>
        </p:spPr>
        <p:txBody>
          <a:bodyPr/>
          <a:lstStyle/>
          <a:p>
            <a:r>
              <a:rPr lang="en-US" sz="3600" u="sng" dirty="0"/>
              <a:t>Data.GOV :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0D7B929-24B9-F3C0-A544-144004C2EE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2348850"/>
            <a:ext cx="5478966" cy="445800"/>
          </a:xfrm>
        </p:spPr>
        <p:txBody>
          <a:bodyPr/>
          <a:lstStyle/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  <a:hlinkClick r:id="rId2"/>
              </a:rPr>
              <a:t>https://catalog.data.gov/dataset/state-agency-amazon-spend-fiscal-year-25</a:t>
            </a:r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4CDDB2-7248-A2EC-782C-2B4F8B99B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020" y="1139624"/>
            <a:ext cx="4391025" cy="10382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5660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2D766CF-EDA9-F607-A0D4-1F383D383533}"/>
              </a:ext>
            </a:extLst>
          </p:cNvPr>
          <p:cNvSpPr txBox="1"/>
          <p:nvPr/>
        </p:nvSpPr>
        <p:spPr>
          <a:xfrm>
            <a:off x="140677" y="6767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latin typeface="Sora" panose="020B0604020202020204" charset="0"/>
                <a:cs typeface="Sora" panose="020B0604020202020204" charset="0"/>
              </a:rPr>
              <a:t>e) Scaling 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080C40-706A-E1A1-22F0-AC0324633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78" y="446294"/>
            <a:ext cx="4937760" cy="15305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778F6C-E30D-4CE8-79B1-78E9200E8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438" y="2206254"/>
            <a:ext cx="3915626" cy="5538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C03E55-C74D-412B-B66C-B7759AE51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052" y="2239338"/>
            <a:ext cx="4101249" cy="11717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80702D6-3F04-A9E1-46FB-83038990BD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8438" y="3252014"/>
            <a:ext cx="3769141" cy="1798181"/>
          </a:xfrm>
          <a:prstGeom prst="rect">
            <a:avLst/>
          </a:prstGeom>
        </p:spPr>
      </p:pic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65A3B850-2EB7-3285-BF66-B03EF44DE4F6}"/>
              </a:ext>
            </a:extLst>
          </p:cNvPr>
          <p:cNvCxnSpPr>
            <a:cxnSpLocks/>
            <a:stCxn id="11" idx="3"/>
            <a:endCxn id="13" idx="0"/>
          </p:cNvCxnSpPr>
          <p:nvPr/>
        </p:nvCxnSpPr>
        <p:spPr>
          <a:xfrm>
            <a:off x="5078438" y="1211581"/>
            <a:ext cx="1957813" cy="99467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77740573-1720-D963-BC0C-9062B671F0ED}"/>
              </a:ext>
            </a:extLst>
          </p:cNvPr>
          <p:cNvCxnSpPr>
            <a:cxnSpLocks/>
            <a:stCxn id="13" idx="1"/>
            <a:endCxn id="15" idx="3"/>
          </p:cNvCxnSpPr>
          <p:nvPr/>
        </p:nvCxnSpPr>
        <p:spPr>
          <a:xfrm rot="10800000" flipV="1">
            <a:off x="4477302" y="2483193"/>
            <a:ext cx="601137" cy="3420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7C2C114-1546-9070-25D3-B8F27BA7E07C}"/>
              </a:ext>
            </a:extLst>
          </p:cNvPr>
          <p:cNvCxnSpPr>
            <a:cxnSpLocks/>
            <a:stCxn id="15" idx="2"/>
            <a:endCxn id="17" idx="1"/>
          </p:cNvCxnSpPr>
          <p:nvPr/>
        </p:nvCxnSpPr>
        <p:spPr>
          <a:xfrm rot="16200000" flipH="1">
            <a:off x="3382566" y="2455233"/>
            <a:ext cx="739982" cy="265176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04C727D-9A83-4D7D-B198-7D44C72B45A8}"/>
              </a:ext>
            </a:extLst>
          </p:cNvPr>
          <p:cNvSpPr txBox="1"/>
          <p:nvPr/>
        </p:nvSpPr>
        <p:spPr>
          <a:xfrm>
            <a:off x="2609558" y="3843327"/>
            <a:ext cx="23807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latin typeface="Sora" panose="020B0604020202020204" charset="0"/>
                <a:cs typeface="Sora" panose="020B0604020202020204" charset="0"/>
              </a:rPr>
              <a:t>f) Save Processed Data :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69"/>
          <p:cNvSpPr/>
          <p:nvPr/>
        </p:nvSpPr>
        <p:spPr>
          <a:xfrm rot="8402910" flipH="1">
            <a:off x="6022884" y="1138893"/>
            <a:ext cx="445193" cy="390296"/>
          </a:xfrm>
          <a:prstGeom prst="clou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69"/>
          <p:cNvSpPr txBox="1">
            <a:spLocks noGrp="1"/>
          </p:cNvSpPr>
          <p:nvPr>
            <p:ph type="title"/>
          </p:nvPr>
        </p:nvSpPr>
        <p:spPr>
          <a:xfrm>
            <a:off x="940619" y="1172070"/>
            <a:ext cx="3602700" cy="89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cxnSp>
        <p:nvCxnSpPr>
          <p:cNvPr id="1450" name="Google Shape;1450;p69"/>
          <p:cNvCxnSpPr/>
          <p:nvPr/>
        </p:nvCxnSpPr>
        <p:spPr>
          <a:xfrm rot="10800000">
            <a:off x="713225" y="576679"/>
            <a:ext cx="0" cy="1813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51" name="Google Shape;1451;p69"/>
          <p:cNvGrpSpPr/>
          <p:nvPr/>
        </p:nvGrpSpPr>
        <p:grpSpPr>
          <a:xfrm>
            <a:off x="5188587" y="1055830"/>
            <a:ext cx="2848185" cy="2592080"/>
            <a:chOff x="3990300" y="980325"/>
            <a:chExt cx="1034650" cy="941650"/>
          </a:xfrm>
        </p:grpSpPr>
        <p:sp>
          <p:nvSpPr>
            <p:cNvPr id="1452" name="Google Shape;1452;p69"/>
            <p:cNvSpPr/>
            <p:nvPr/>
          </p:nvSpPr>
          <p:spPr>
            <a:xfrm>
              <a:off x="4081150" y="1293050"/>
              <a:ext cx="331825" cy="359275"/>
            </a:xfrm>
            <a:custGeom>
              <a:avLst/>
              <a:gdLst/>
              <a:ahLst/>
              <a:cxnLst/>
              <a:rect l="l" t="t" r="r" b="b"/>
              <a:pathLst>
                <a:path w="13273" h="14371" extrusionOk="0">
                  <a:moveTo>
                    <a:pt x="909" y="0"/>
                  </a:moveTo>
                  <a:cubicBezTo>
                    <a:pt x="379" y="0"/>
                    <a:pt x="0" y="518"/>
                    <a:pt x="150" y="1033"/>
                  </a:cubicBezTo>
                  <a:lnTo>
                    <a:pt x="3853" y="13792"/>
                  </a:lnTo>
                  <a:cubicBezTo>
                    <a:pt x="3953" y="14136"/>
                    <a:pt x="4262" y="14371"/>
                    <a:pt x="4612" y="14371"/>
                  </a:cubicBezTo>
                  <a:lnTo>
                    <a:pt x="12364" y="14371"/>
                  </a:lnTo>
                  <a:cubicBezTo>
                    <a:pt x="12894" y="14371"/>
                    <a:pt x="13272" y="13853"/>
                    <a:pt x="13123" y="13338"/>
                  </a:cubicBezTo>
                  <a:lnTo>
                    <a:pt x="9420" y="579"/>
                  </a:lnTo>
                  <a:cubicBezTo>
                    <a:pt x="9320" y="236"/>
                    <a:pt x="9011" y="0"/>
                    <a:pt x="86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69"/>
            <p:cNvSpPr/>
            <p:nvPr/>
          </p:nvSpPr>
          <p:spPr>
            <a:xfrm>
              <a:off x="4107850" y="1293050"/>
              <a:ext cx="306750" cy="359275"/>
            </a:xfrm>
            <a:custGeom>
              <a:avLst/>
              <a:gdLst/>
              <a:ahLst/>
              <a:cxnLst/>
              <a:rect l="l" t="t" r="r" b="b"/>
              <a:pathLst>
                <a:path w="12270" h="14371" extrusionOk="0">
                  <a:moveTo>
                    <a:pt x="907" y="0"/>
                  </a:moveTo>
                  <a:cubicBezTo>
                    <a:pt x="379" y="0"/>
                    <a:pt x="0" y="518"/>
                    <a:pt x="148" y="1033"/>
                  </a:cubicBezTo>
                  <a:lnTo>
                    <a:pt x="3851" y="13792"/>
                  </a:lnTo>
                  <a:cubicBezTo>
                    <a:pt x="3951" y="14136"/>
                    <a:pt x="4260" y="14371"/>
                    <a:pt x="4610" y="14371"/>
                  </a:cubicBezTo>
                  <a:lnTo>
                    <a:pt x="11361" y="14371"/>
                  </a:lnTo>
                  <a:cubicBezTo>
                    <a:pt x="11891" y="14371"/>
                    <a:pt x="12270" y="13853"/>
                    <a:pt x="12122" y="13338"/>
                  </a:cubicBezTo>
                  <a:lnTo>
                    <a:pt x="8419" y="579"/>
                  </a:lnTo>
                  <a:cubicBezTo>
                    <a:pt x="8319" y="236"/>
                    <a:pt x="8010" y="0"/>
                    <a:pt x="76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69"/>
            <p:cNvSpPr/>
            <p:nvPr/>
          </p:nvSpPr>
          <p:spPr>
            <a:xfrm>
              <a:off x="4238225" y="1617625"/>
              <a:ext cx="239800" cy="34700"/>
            </a:xfrm>
            <a:custGeom>
              <a:avLst/>
              <a:gdLst/>
              <a:ahLst/>
              <a:cxnLst/>
              <a:rect l="l" t="t" r="r" b="b"/>
              <a:pathLst>
                <a:path w="9592" h="1388" extrusionOk="0">
                  <a:moveTo>
                    <a:pt x="694" y="1"/>
                  </a:moveTo>
                  <a:cubicBezTo>
                    <a:pt x="313" y="1"/>
                    <a:pt x="0" y="312"/>
                    <a:pt x="0" y="694"/>
                  </a:cubicBezTo>
                  <a:cubicBezTo>
                    <a:pt x="3" y="1075"/>
                    <a:pt x="311" y="1388"/>
                    <a:pt x="694" y="1388"/>
                  </a:cubicBezTo>
                  <a:lnTo>
                    <a:pt x="8898" y="1388"/>
                  </a:lnTo>
                  <a:cubicBezTo>
                    <a:pt x="9279" y="1388"/>
                    <a:pt x="9592" y="1079"/>
                    <a:pt x="9592" y="694"/>
                  </a:cubicBezTo>
                  <a:cubicBezTo>
                    <a:pt x="9592" y="314"/>
                    <a:pt x="9283" y="1"/>
                    <a:pt x="88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69"/>
            <p:cNvSpPr/>
            <p:nvPr/>
          </p:nvSpPr>
          <p:spPr>
            <a:xfrm>
              <a:off x="4228200" y="1884050"/>
              <a:ext cx="165850" cy="17475"/>
            </a:xfrm>
            <a:custGeom>
              <a:avLst/>
              <a:gdLst/>
              <a:ahLst/>
              <a:cxnLst/>
              <a:rect l="l" t="t" r="r" b="b"/>
              <a:pathLst>
                <a:path w="6634" h="699" extrusionOk="0">
                  <a:moveTo>
                    <a:pt x="0" y="1"/>
                  </a:moveTo>
                  <a:lnTo>
                    <a:pt x="0" y="699"/>
                  </a:lnTo>
                  <a:lnTo>
                    <a:pt x="6633" y="699"/>
                  </a:lnTo>
                  <a:lnTo>
                    <a:pt x="66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69"/>
            <p:cNvSpPr/>
            <p:nvPr/>
          </p:nvSpPr>
          <p:spPr>
            <a:xfrm>
              <a:off x="4376175" y="1884100"/>
              <a:ext cx="35725" cy="33250"/>
            </a:xfrm>
            <a:custGeom>
              <a:avLst/>
              <a:gdLst/>
              <a:ahLst/>
              <a:cxnLst/>
              <a:rect l="l" t="t" r="r" b="b"/>
              <a:pathLst>
                <a:path w="1429" h="1330" extrusionOk="0">
                  <a:moveTo>
                    <a:pt x="714" y="0"/>
                  </a:moveTo>
                  <a:cubicBezTo>
                    <a:pt x="394" y="0"/>
                    <a:pt x="111" y="232"/>
                    <a:pt x="60" y="555"/>
                  </a:cubicBezTo>
                  <a:cubicBezTo>
                    <a:pt x="0" y="918"/>
                    <a:pt x="246" y="1263"/>
                    <a:pt x="606" y="1321"/>
                  </a:cubicBezTo>
                  <a:cubicBezTo>
                    <a:pt x="642" y="1327"/>
                    <a:pt x="678" y="1329"/>
                    <a:pt x="714" y="1329"/>
                  </a:cubicBezTo>
                  <a:cubicBezTo>
                    <a:pt x="1033" y="1329"/>
                    <a:pt x="1318" y="1098"/>
                    <a:pt x="1371" y="774"/>
                  </a:cubicBezTo>
                  <a:cubicBezTo>
                    <a:pt x="1428" y="414"/>
                    <a:pt x="1183" y="69"/>
                    <a:pt x="823" y="9"/>
                  </a:cubicBezTo>
                  <a:cubicBezTo>
                    <a:pt x="786" y="3"/>
                    <a:pt x="750" y="0"/>
                    <a:pt x="7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69"/>
            <p:cNvSpPr/>
            <p:nvPr/>
          </p:nvSpPr>
          <p:spPr>
            <a:xfrm>
              <a:off x="4304575" y="1649600"/>
              <a:ext cx="17450" cy="241650"/>
            </a:xfrm>
            <a:custGeom>
              <a:avLst/>
              <a:gdLst/>
              <a:ahLst/>
              <a:cxnLst/>
              <a:rect l="l" t="t" r="r" b="b"/>
              <a:pathLst>
                <a:path w="698" h="9666" extrusionOk="0">
                  <a:moveTo>
                    <a:pt x="0" y="0"/>
                  </a:moveTo>
                  <a:lnTo>
                    <a:pt x="0" y="9665"/>
                  </a:lnTo>
                  <a:lnTo>
                    <a:pt x="698" y="9665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69"/>
            <p:cNvSpPr/>
            <p:nvPr/>
          </p:nvSpPr>
          <p:spPr>
            <a:xfrm>
              <a:off x="4210300" y="1884100"/>
              <a:ext cx="35775" cy="33250"/>
            </a:xfrm>
            <a:custGeom>
              <a:avLst/>
              <a:gdLst/>
              <a:ahLst/>
              <a:cxnLst/>
              <a:rect l="l" t="t" r="r" b="b"/>
              <a:pathLst>
                <a:path w="1431" h="1330" extrusionOk="0">
                  <a:moveTo>
                    <a:pt x="717" y="0"/>
                  </a:moveTo>
                  <a:cubicBezTo>
                    <a:pt x="399" y="0"/>
                    <a:pt x="115" y="232"/>
                    <a:pt x="60" y="555"/>
                  </a:cubicBezTo>
                  <a:cubicBezTo>
                    <a:pt x="0" y="918"/>
                    <a:pt x="246" y="1263"/>
                    <a:pt x="606" y="1321"/>
                  </a:cubicBezTo>
                  <a:cubicBezTo>
                    <a:pt x="642" y="1327"/>
                    <a:pt x="679" y="1329"/>
                    <a:pt x="714" y="1329"/>
                  </a:cubicBezTo>
                  <a:cubicBezTo>
                    <a:pt x="1034" y="1329"/>
                    <a:pt x="1318" y="1098"/>
                    <a:pt x="1371" y="774"/>
                  </a:cubicBezTo>
                  <a:cubicBezTo>
                    <a:pt x="1430" y="414"/>
                    <a:pt x="1185" y="69"/>
                    <a:pt x="825" y="9"/>
                  </a:cubicBezTo>
                  <a:cubicBezTo>
                    <a:pt x="789" y="3"/>
                    <a:pt x="753" y="0"/>
                    <a:pt x="7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69"/>
            <p:cNvSpPr/>
            <p:nvPr/>
          </p:nvSpPr>
          <p:spPr>
            <a:xfrm>
              <a:off x="4184525" y="1617625"/>
              <a:ext cx="239800" cy="34700"/>
            </a:xfrm>
            <a:custGeom>
              <a:avLst/>
              <a:gdLst/>
              <a:ahLst/>
              <a:cxnLst/>
              <a:rect l="l" t="t" r="r" b="b"/>
              <a:pathLst>
                <a:path w="9592" h="1388" extrusionOk="0">
                  <a:moveTo>
                    <a:pt x="694" y="1"/>
                  </a:moveTo>
                  <a:cubicBezTo>
                    <a:pt x="313" y="1"/>
                    <a:pt x="0" y="312"/>
                    <a:pt x="0" y="694"/>
                  </a:cubicBezTo>
                  <a:cubicBezTo>
                    <a:pt x="4" y="1075"/>
                    <a:pt x="313" y="1388"/>
                    <a:pt x="694" y="1388"/>
                  </a:cubicBezTo>
                  <a:lnTo>
                    <a:pt x="8898" y="1388"/>
                  </a:lnTo>
                  <a:cubicBezTo>
                    <a:pt x="9278" y="1388"/>
                    <a:pt x="9592" y="1079"/>
                    <a:pt x="9592" y="694"/>
                  </a:cubicBezTo>
                  <a:cubicBezTo>
                    <a:pt x="9592" y="314"/>
                    <a:pt x="9283" y="1"/>
                    <a:pt x="88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69"/>
            <p:cNvSpPr/>
            <p:nvPr/>
          </p:nvSpPr>
          <p:spPr>
            <a:xfrm>
              <a:off x="4601225" y="1777975"/>
              <a:ext cx="79875" cy="105400"/>
            </a:xfrm>
            <a:custGeom>
              <a:avLst/>
              <a:gdLst/>
              <a:ahLst/>
              <a:cxnLst/>
              <a:rect l="l" t="t" r="r" b="b"/>
              <a:pathLst>
                <a:path w="3195" h="4216" extrusionOk="0">
                  <a:moveTo>
                    <a:pt x="0" y="1"/>
                  </a:moveTo>
                  <a:lnTo>
                    <a:pt x="1230" y="4205"/>
                  </a:lnTo>
                  <a:lnTo>
                    <a:pt x="3122" y="4215"/>
                  </a:lnTo>
                  <a:lnTo>
                    <a:pt x="3194" y="4021"/>
                  </a:lnTo>
                  <a:lnTo>
                    <a:pt x="1962" y="10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26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69"/>
            <p:cNvSpPr/>
            <p:nvPr/>
          </p:nvSpPr>
          <p:spPr>
            <a:xfrm>
              <a:off x="4612475" y="1853175"/>
              <a:ext cx="155725" cy="50750"/>
            </a:xfrm>
            <a:custGeom>
              <a:avLst/>
              <a:gdLst/>
              <a:ahLst/>
              <a:cxnLst/>
              <a:rect l="l" t="t" r="r" b="b"/>
              <a:pathLst>
                <a:path w="6229" h="2030" extrusionOk="0">
                  <a:moveTo>
                    <a:pt x="2889" y="0"/>
                  </a:moveTo>
                  <a:cubicBezTo>
                    <a:pt x="2554" y="464"/>
                    <a:pt x="2051" y="593"/>
                    <a:pt x="1593" y="593"/>
                  </a:cubicBezTo>
                  <a:cubicBezTo>
                    <a:pt x="1013" y="593"/>
                    <a:pt x="506" y="385"/>
                    <a:pt x="506" y="385"/>
                  </a:cubicBezTo>
                  <a:lnTo>
                    <a:pt x="0" y="1989"/>
                  </a:lnTo>
                  <a:lnTo>
                    <a:pt x="6228" y="2030"/>
                  </a:lnTo>
                  <a:lnTo>
                    <a:pt x="28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69"/>
            <p:cNvSpPr/>
            <p:nvPr/>
          </p:nvSpPr>
          <p:spPr>
            <a:xfrm>
              <a:off x="4612525" y="1902725"/>
              <a:ext cx="155825" cy="15375"/>
            </a:xfrm>
            <a:custGeom>
              <a:avLst/>
              <a:gdLst/>
              <a:ahLst/>
              <a:cxnLst/>
              <a:rect l="l" t="t" r="r" b="b"/>
              <a:pathLst>
                <a:path w="6233" h="615" extrusionOk="0">
                  <a:moveTo>
                    <a:pt x="5" y="1"/>
                  </a:moveTo>
                  <a:lnTo>
                    <a:pt x="1" y="574"/>
                  </a:lnTo>
                  <a:lnTo>
                    <a:pt x="6228" y="614"/>
                  </a:lnTo>
                  <a:lnTo>
                    <a:pt x="6232" y="42"/>
                  </a:lnTo>
                  <a:lnTo>
                    <a:pt x="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69"/>
            <p:cNvSpPr/>
            <p:nvPr/>
          </p:nvSpPr>
          <p:spPr>
            <a:xfrm>
              <a:off x="4679525" y="1857150"/>
              <a:ext cx="19775" cy="18475"/>
            </a:xfrm>
            <a:custGeom>
              <a:avLst/>
              <a:gdLst/>
              <a:ahLst/>
              <a:cxnLst/>
              <a:rect l="l" t="t" r="r" b="b"/>
              <a:pathLst>
                <a:path w="791" h="739" extrusionOk="0">
                  <a:moveTo>
                    <a:pt x="665" y="1"/>
                  </a:moveTo>
                  <a:cubicBezTo>
                    <a:pt x="644" y="1"/>
                    <a:pt x="624" y="5"/>
                    <a:pt x="606" y="15"/>
                  </a:cubicBezTo>
                  <a:cubicBezTo>
                    <a:pt x="596" y="23"/>
                    <a:pt x="318" y="203"/>
                    <a:pt x="37" y="565"/>
                  </a:cubicBezTo>
                  <a:cubicBezTo>
                    <a:pt x="1" y="613"/>
                    <a:pt x="13" y="678"/>
                    <a:pt x="60" y="711"/>
                  </a:cubicBezTo>
                  <a:cubicBezTo>
                    <a:pt x="80" y="729"/>
                    <a:pt x="104" y="738"/>
                    <a:pt x="128" y="738"/>
                  </a:cubicBezTo>
                  <a:cubicBezTo>
                    <a:pt x="141" y="738"/>
                    <a:pt x="154" y="735"/>
                    <a:pt x="166" y="729"/>
                  </a:cubicBezTo>
                  <a:cubicBezTo>
                    <a:pt x="185" y="721"/>
                    <a:pt x="201" y="711"/>
                    <a:pt x="213" y="694"/>
                  </a:cubicBezTo>
                  <a:cubicBezTo>
                    <a:pt x="467" y="359"/>
                    <a:pt x="723" y="195"/>
                    <a:pt x="727" y="193"/>
                  </a:cubicBezTo>
                  <a:cubicBezTo>
                    <a:pt x="778" y="162"/>
                    <a:pt x="790" y="95"/>
                    <a:pt x="758" y="46"/>
                  </a:cubicBezTo>
                  <a:cubicBezTo>
                    <a:pt x="737" y="16"/>
                    <a:pt x="701" y="1"/>
                    <a:pt x="6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69"/>
            <p:cNvSpPr/>
            <p:nvPr/>
          </p:nvSpPr>
          <p:spPr>
            <a:xfrm>
              <a:off x="4692975" y="1863750"/>
              <a:ext cx="19775" cy="18525"/>
            </a:xfrm>
            <a:custGeom>
              <a:avLst/>
              <a:gdLst/>
              <a:ahLst/>
              <a:cxnLst/>
              <a:rect l="l" t="t" r="r" b="b"/>
              <a:pathLst>
                <a:path w="791" h="741" extrusionOk="0">
                  <a:moveTo>
                    <a:pt x="664" y="1"/>
                  </a:moveTo>
                  <a:cubicBezTo>
                    <a:pt x="644" y="1"/>
                    <a:pt x="624" y="6"/>
                    <a:pt x="606" y="17"/>
                  </a:cubicBezTo>
                  <a:cubicBezTo>
                    <a:pt x="596" y="25"/>
                    <a:pt x="318" y="205"/>
                    <a:pt x="36" y="567"/>
                  </a:cubicBezTo>
                  <a:cubicBezTo>
                    <a:pt x="1" y="614"/>
                    <a:pt x="13" y="680"/>
                    <a:pt x="58" y="713"/>
                  </a:cubicBezTo>
                  <a:cubicBezTo>
                    <a:pt x="78" y="731"/>
                    <a:pt x="101" y="740"/>
                    <a:pt x="125" y="740"/>
                  </a:cubicBezTo>
                  <a:cubicBezTo>
                    <a:pt x="139" y="740"/>
                    <a:pt x="153" y="737"/>
                    <a:pt x="166" y="731"/>
                  </a:cubicBezTo>
                  <a:cubicBezTo>
                    <a:pt x="185" y="723"/>
                    <a:pt x="199" y="713"/>
                    <a:pt x="211" y="694"/>
                  </a:cubicBezTo>
                  <a:cubicBezTo>
                    <a:pt x="465" y="361"/>
                    <a:pt x="721" y="197"/>
                    <a:pt x="727" y="193"/>
                  </a:cubicBezTo>
                  <a:cubicBezTo>
                    <a:pt x="778" y="164"/>
                    <a:pt x="790" y="97"/>
                    <a:pt x="758" y="48"/>
                  </a:cubicBezTo>
                  <a:cubicBezTo>
                    <a:pt x="735" y="18"/>
                    <a:pt x="700" y="1"/>
                    <a:pt x="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69"/>
            <p:cNvSpPr/>
            <p:nvPr/>
          </p:nvSpPr>
          <p:spPr>
            <a:xfrm>
              <a:off x="4706325" y="1870500"/>
              <a:ext cx="19775" cy="18475"/>
            </a:xfrm>
            <a:custGeom>
              <a:avLst/>
              <a:gdLst/>
              <a:ahLst/>
              <a:cxnLst/>
              <a:rect l="l" t="t" r="r" b="b"/>
              <a:pathLst>
                <a:path w="791" h="739" extrusionOk="0">
                  <a:moveTo>
                    <a:pt x="666" y="0"/>
                  </a:moveTo>
                  <a:cubicBezTo>
                    <a:pt x="645" y="0"/>
                    <a:pt x="624" y="6"/>
                    <a:pt x="606" y="17"/>
                  </a:cubicBezTo>
                  <a:cubicBezTo>
                    <a:pt x="596" y="23"/>
                    <a:pt x="318" y="203"/>
                    <a:pt x="35" y="565"/>
                  </a:cubicBezTo>
                  <a:cubicBezTo>
                    <a:pt x="1" y="613"/>
                    <a:pt x="13" y="678"/>
                    <a:pt x="60" y="713"/>
                  </a:cubicBezTo>
                  <a:cubicBezTo>
                    <a:pt x="80" y="730"/>
                    <a:pt x="103" y="739"/>
                    <a:pt x="125" y="739"/>
                  </a:cubicBezTo>
                  <a:cubicBezTo>
                    <a:pt x="139" y="739"/>
                    <a:pt x="153" y="735"/>
                    <a:pt x="166" y="729"/>
                  </a:cubicBezTo>
                  <a:cubicBezTo>
                    <a:pt x="185" y="721"/>
                    <a:pt x="199" y="713"/>
                    <a:pt x="213" y="694"/>
                  </a:cubicBezTo>
                  <a:cubicBezTo>
                    <a:pt x="465" y="359"/>
                    <a:pt x="721" y="195"/>
                    <a:pt x="727" y="193"/>
                  </a:cubicBezTo>
                  <a:cubicBezTo>
                    <a:pt x="778" y="162"/>
                    <a:pt x="790" y="95"/>
                    <a:pt x="758" y="48"/>
                  </a:cubicBezTo>
                  <a:cubicBezTo>
                    <a:pt x="737" y="17"/>
                    <a:pt x="701" y="0"/>
                    <a:pt x="6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69"/>
            <p:cNvSpPr/>
            <p:nvPr/>
          </p:nvSpPr>
          <p:spPr>
            <a:xfrm>
              <a:off x="4508175" y="1497025"/>
              <a:ext cx="173125" cy="315600"/>
            </a:xfrm>
            <a:custGeom>
              <a:avLst/>
              <a:gdLst/>
              <a:ahLst/>
              <a:cxnLst/>
              <a:rect l="l" t="t" r="r" b="b"/>
              <a:pathLst>
                <a:path w="6925" h="12624" extrusionOk="0">
                  <a:moveTo>
                    <a:pt x="7" y="0"/>
                  </a:moveTo>
                  <a:lnTo>
                    <a:pt x="1" y="3075"/>
                  </a:lnTo>
                  <a:lnTo>
                    <a:pt x="3532" y="12624"/>
                  </a:lnTo>
                  <a:lnTo>
                    <a:pt x="6924" y="12460"/>
                  </a:lnTo>
                  <a:lnTo>
                    <a:pt x="4254" y="2169"/>
                  </a:lnTo>
                  <a:cubicBezTo>
                    <a:pt x="3931" y="1009"/>
                    <a:pt x="2908" y="185"/>
                    <a:pt x="1709" y="107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69"/>
            <p:cNvSpPr/>
            <p:nvPr/>
          </p:nvSpPr>
          <p:spPr>
            <a:xfrm>
              <a:off x="4573900" y="1779350"/>
              <a:ext cx="119525" cy="41200"/>
            </a:xfrm>
            <a:custGeom>
              <a:avLst/>
              <a:gdLst/>
              <a:ahLst/>
              <a:cxnLst/>
              <a:rect l="l" t="t" r="r" b="b"/>
              <a:pathLst>
                <a:path w="4781" h="1648" extrusionOk="0">
                  <a:moveTo>
                    <a:pt x="1" y="1"/>
                  </a:moveTo>
                  <a:lnTo>
                    <a:pt x="310" y="1648"/>
                  </a:lnTo>
                  <a:lnTo>
                    <a:pt x="4780" y="1648"/>
                  </a:lnTo>
                  <a:lnTo>
                    <a:pt x="44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69"/>
            <p:cNvSpPr/>
            <p:nvPr/>
          </p:nvSpPr>
          <p:spPr>
            <a:xfrm>
              <a:off x="4463625" y="1779350"/>
              <a:ext cx="50525" cy="104025"/>
            </a:xfrm>
            <a:custGeom>
              <a:avLst/>
              <a:gdLst/>
              <a:ahLst/>
              <a:cxnLst/>
              <a:rect l="l" t="t" r="r" b="b"/>
              <a:pathLst>
                <a:path w="2021" h="4161" extrusionOk="0">
                  <a:moveTo>
                    <a:pt x="1" y="1"/>
                  </a:moveTo>
                  <a:lnTo>
                    <a:pt x="56" y="4150"/>
                  </a:lnTo>
                  <a:lnTo>
                    <a:pt x="1947" y="4160"/>
                  </a:lnTo>
                  <a:lnTo>
                    <a:pt x="2020" y="3966"/>
                  </a:lnTo>
                  <a:lnTo>
                    <a:pt x="1963" y="1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26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69"/>
            <p:cNvSpPr/>
            <p:nvPr/>
          </p:nvSpPr>
          <p:spPr>
            <a:xfrm>
              <a:off x="4445475" y="1853175"/>
              <a:ext cx="155725" cy="50750"/>
            </a:xfrm>
            <a:custGeom>
              <a:avLst/>
              <a:gdLst/>
              <a:ahLst/>
              <a:cxnLst/>
              <a:rect l="l" t="t" r="r" b="b"/>
              <a:pathLst>
                <a:path w="6229" h="2030" extrusionOk="0">
                  <a:moveTo>
                    <a:pt x="2889" y="0"/>
                  </a:moveTo>
                  <a:cubicBezTo>
                    <a:pt x="2554" y="464"/>
                    <a:pt x="2051" y="593"/>
                    <a:pt x="1593" y="593"/>
                  </a:cubicBezTo>
                  <a:cubicBezTo>
                    <a:pt x="1013" y="593"/>
                    <a:pt x="506" y="385"/>
                    <a:pt x="506" y="385"/>
                  </a:cubicBezTo>
                  <a:lnTo>
                    <a:pt x="1" y="1989"/>
                  </a:lnTo>
                  <a:lnTo>
                    <a:pt x="6228" y="2030"/>
                  </a:lnTo>
                  <a:lnTo>
                    <a:pt x="28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69"/>
            <p:cNvSpPr/>
            <p:nvPr/>
          </p:nvSpPr>
          <p:spPr>
            <a:xfrm>
              <a:off x="4445525" y="1902725"/>
              <a:ext cx="155825" cy="15375"/>
            </a:xfrm>
            <a:custGeom>
              <a:avLst/>
              <a:gdLst/>
              <a:ahLst/>
              <a:cxnLst/>
              <a:rect l="l" t="t" r="r" b="b"/>
              <a:pathLst>
                <a:path w="6233" h="615" extrusionOk="0">
                  <a:moveTo>
                    <a:pt x="5" y="1"/>
                  </a:moveTo>
                  <a:lnTo>
                    <a:pt x="1" y="574"/>
                  </a:lnTo>
                  <a:lnTo>
                    <a:pt x="6228" y="614"/>
                  </a:lnTo>
                  <a:lnTo>
                    <a:pt x="6232" y="42"/>
                  </a:lnTo>
                  <a:lnTo>
                    <a:pt x="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69"/>
            <p:cNvSpPr/>
            <p:nvPr/>
          </p:nvSpPr>
          <p:spPr>
            <a:xfrm>
              <a:off x="4512525" y="1857150"/>
              <a:ext cx="19775" cy="18475"/>
            </a:xfrm>
            <a:custGeom>
              <a:avLst/>
              <a:gdLst/>
              <a:ahLst/>
              <a:cxnLst/>
              <a:rect l="l" t="t" r="r" b="b"/>
              <a:pathLst>
                <a:path w="791" h="739" extrusionOk="0">
                  <a:moveTo>
                    <a:pt x="665" y="1"/>
                  </a:moveTo>
                  <a:cubicBezTo>
                    <a:pt x="644" y="1"/>
                    <a:pt x="624" y="5"/>
                    <a:pt x="606" y="15"/>
                  </a:cubicBezTo>
                  <a:cubicBezTo>
                    <a:pt x="596" y="23"/>
                    <a:pt x="318" y="203"/>
                    <a:pt x="38" y="565"/>
                  </a:cubicBezTo>
                  <a:cubicBezTo>
                    <a:pt x="1" y="613"/>
                    <a:pt x="13" y="678"/>
                    <a:pt x="60" y="711"/>
                  </a:cubicBezTo>
                  <a:cubicBezTo>
                    <a:pt x="81" y="729"/>
                    <a:pt x="105" y="738"/>
                    <a:pt x="128" y="738"/>
                  </a:cubicBezTo>
                  <a:cubicBezTo>
                    <a:pt x="142" y="738"/>
                    <a:pt x="155" y="735"/>
                    <a:pt x="166" y="729"/>
                  </a:cubicBezTo>
                  <a:cubicBezTo>
                    <a:pt x="185" y="721"/>
                    <a:pt x="201" y="711"/>
                    <a:pt x="214" y="694"/>
                  </a:cubicBezTo>
                  <a:cubicBezTo>
                    <a:pt x="467" y="359"/>
                    <a:pt x="723" y="195"/>
                    <a:pt x="727" y="193"/>
                  </a:cubicBezTo>
                  <a:cubicBezTo>
                    <a:pt x="778" y="162"/>
                    <a:pt x="790" y="95"/>
                    <a:pt x="758" y="46"/>
                  </a:cubicBezTo>
                  <a:cubicBezTo>
                    <a:pt x="737" y="16"/>
                    <a:pt x="701" y="1"/>
                    <a:pt x="6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69"/>
            <p:cNvSpPr/>
            <p:nvPr/>
          </p:nvSpPr>
          <p:spPr>
            <a:xfrm>
              <a:off x="4525975" y="1863750"/>
              <a:ext cx="19775" cy="18525"/>
            </a:xfrm>
            <a:custGeom>
              <a:avLst/>
              <a:gdLst/>
              <a:ahLst/>
              <a:cxnLst/>
              <a:rect l="l" t="t" r="r" b="b"/>
              <a:pathLst>
                <a:path w="791" h="741" extrusionOk="0">
                  <a:moveTo>
                    <a:pt x="664" y="1"/>
                  </a:moveTo>
                  <a:cubicBezTo>
                    <a:pt x="644" y="1"/>
                    <a:pt x="624" y="6"/>
                    <a:pt x="606" y="17"/>
                  </a:cubicBezTo>
                  <a:cubicBezTo>
                    <a:pt x="596" y="25"/>
                    <a:pt x="318" y="205"/>
                    <a:pt x="36" y="567"/>
                  </a:cubicBezTo>
                  <a:cubicBezTo>
                    <a:pt x="1" y="614"/>
                    <a:pt x="13" y="680"/>
                    <a:pt x="58" y="713"/>
                  </a:cubicBezTo>
                  <a:cubicBezTo>
                    <a:pt x="78" y="731"/>
                    <a:pt x="101" y="740"/>
                    <a:pt x="125" y="740"/>
                  </a:cubicBezTo>
                  <a:cubicBezTo>
                    <a:pt x="139" y="740"/>
                    <a:pt x="153" y="737"/>
                    <a:pt x="167" y="731"/>
                  </a:cubicBezTo>
                  <a:cubicBezTo>
                    <a:pt x="185" y="723"/>
                    <a:pt x="199" y="713"/>
                    <a:pt x="212" y="694"/>
                  </a:cubicBezTo>
                  <a:cubicBezTo>
                    <a:pt x="465" y="361"/>
                    <a:pt x="721" y="197"/>
                    <a:pt x="727" y="193"/>
                  </a:cubicBezTo>
                  <a:cubicBezTo>
                    <a:pt x="778" y="164"/>
                    <a:pt x="791" y="97"/>
                    <a:pt x="758" y="48"/>
                  </a:cubicBezTo>
                  <a:cubicBezTo>
                    <a:pt x="735" y="18"/>
                    <a:pt x="700" y="1"/>
                    <a:pt x="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69"/>
            <p:cNvSpPr/>
            <p:nvPr/>
          </p:nvSpPr>
          <p:spPr>
            <a:xfrm>
              <a:off x="4539375" y="1870500"/>
              <a:ext cx="19775" cy="18475"/>
            </a:xfrm>
            <a:custGeom>
              <a:avLst/>
              <a:gdLst/>
              <a:ahLst/>
              <a:cxnLst/>
              <a:rect l="l" t="t" r="r" b="b"/>
              <a:pathLst>
                <a:path w="791" h="739" extrusionOk="0">
                  <a:moveTo>
                    <a:pt x="666" y="0"/>
                  </a:moveTo>
                  <a:cubicBezTo>
                    <a:pt x="645" y="0"/>
                    <a:pt x="624" y="6"/>
                    <a:pt x="606" y="17"/>
                  </a:cubicBezTo>
                  <a:cubicBezTo>
                    <a:pt x="596" y="23"/>
                    <a:pt x="318" y="203"/>
                    <a:pt x="38" y="565"/>
                  </a:cubicBezTo>
                  <a:cubicBezTo>
                    <a:pt x="1" y="613"/>
                    <a:pt x="13" y="678"/>
                    <a:pt x="60" y="713"/>
                  </a:cubicBezTo>
                  <a:cubicBezTo>
                    <a:pt x="79" y="730"/>
                    <a:pt x="102" y="739"/>
                    <a:pt x="125" y="739"/>
                  </a:cubicBezTo>
                  <a:cubicBezTo>
                    <a:pt x="139" y="739"/>
                    <a:pt x="153" y="735"/>
                    <a:pt x="167" y="729"/>
                  </a:cubicBezTo>
                  <a:cubicBezTo>
                    <a:pt x="185" y="721"/>
                    <a:pt x="201" y="713"/>
                    <a:pt x="214" y="694"/>
                  </a:cubicBezTo>
                  <a:cubicBezTo>
                    <a:pt x="467" y="359"/>
                    <a:pt x="723" y="195"/>
                    <a:pt x="727" y="193"/>
                  </a:cubicBezTo>
                  <a:cubicBezTo>
                    <a:pt x="778" y="162"/>
                    <a:pt x="791" y="95"/>
                    <a:pt x="758" y="48"/>
                  </a:cubicBezTo>
                  <a:cubicBezTo>
                    <a:pt x="737" y="17"/>
                    <a:pt x="702" y="0"/>
                    <a:pt x="6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69"/>
            <p:cNvSpPr/>
            <p:nvPr/>
          </p:nvSpPr>
          <p:spPr>
            <a:xfrm>
              <a:off x="4196325" y="1475125"/>
              <a:ext cx="349025" cy="345425"/>
            </a:xfrm>
            <a:custGeom>
              <a:avLst/>
              <a:gdLst/>
              <a:ahLst/>
              <a:cxnLst/>
              <a:rect l="l" t="t" r="r" b="b"/>
              <a:pathLst>
                <a:path w="13961" h="13817" extrusionOk="0">
                  <a:moveTo>
                    <a:pt x="1541" y="1"/>
                  </a:moveTo>
                  <a:lnTo>
                    <a:pt x="1541" y="1"/>
                  </a:lnTo>
                  <a:cubicBezTo>
                    <a:pt x="1" y="5042"/>
                    <a:pt x="3694" y="5588"/>
                    <a:pt x="4252" y="5744"/>
                  </a:cubicBezTo>
                  <a:lnTo>
                    <a:pt x="9692" y="5701"/>
                  </a:lnTo>
                  <a:lnTo>
                    <a:pt x="10024" y="13817"/>
                  </a:lnTo>
                  <a:cubicBezTo>
                    <a:pt x="10024" y="13817"/>
                    <a:pt x="11476" y="13797"/>
                    <a:pt x="12511" y="13797"/>
                  </a:cubicBezTo>
                  <a:cubicBezTo>
                    <a:pt x="13028" y="13797"/>
                    <a:pt x="13441" y="13802"/>
                    <a:pt x="13516" y="13817"/>
                  </a:cubicBezTo>
                  <a:cubicBezTo>
                    <a:pt x="13517" y="13817"/>
                    <a:pt x="13517" y="13817"/>
                    <a:pt x="13517" y="13817"/>
                  </a:cubicBezTo>
                  <a:cubicBezTo>
                    <a:pt x="13685" y="13817"/>
                    <a:pt x="13960" y="6417"/>
                    <a:pt x="13907" y="2851"/>
                  </a:cubicBezTo>
                  <a:cubicBezTo>
                    <a:pt x="13889" y="1687"/>
                    <a:pt x="12943" y="756"/>
                    <a:pt x="11779" y="756"/>
                  </a:cubicBezTo>
                  <a:lnTo>
                    <a:pt x="7792" y="756"/>
                  </a:lnTo>
                  <a:lnTo>
                    <a:pt x="15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69"/>
            <p:cNvSpPr/>
            <p:nvPr/>
          </p:nvSpPr>
          <p:spPr>
            <a:xfrm>
              <a:off x="4437400" y="1779250"/>
              <a:ext cx="111775" cy="41300"/>
            </a:xfrm>
            <a:custGeom>
              <a:avLst/>
              <a:gdLst/>
              <a:ahLst/>
              <a:cxnLst/>
              <a:rect l="l" t="t" r="r" b="b"/>
              <a:pathLst>
                <a:path w="4471" h="1652" extrusionOk="0">
                  <a:moveTo>
                    <a:pt x="0" y="1"/>
                  </a:moveTo>
                  <a:lnTo>
                    <a:pt x="0" y="1652"/>
                  </a:lnTo>
                  <a:lnTo>
                    <a:pt x="4471" y="1652"/>
                  </a:lnTo>
                  <a:lnTo>
                    <a:pt x="44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69"/>
            <p:cNvSpPr/>
            <p:nvPr/>
          </p:nvSpPr>
          <p:spPr>
            <a:xfrm>
              <a:off x="4446700" y="1387825"/>
              <a:ext cx="97200" cy="48975"/>
            </a:xfrm>
            <a:custGeom>
              <a:avLst/>
              <a:gdLst/>
              <a:ahLst/>
              <a:cxnLst/>
              <a:rect l="l" t="t" r="r" b="b"/>
              <a:pathLst>
                <a:path w="3888" h="1959" extrusionOk="0">
                  <a:moveTo>
                    <a:pt x="1" y="0"/>
                  </a:moveTo>
                  <a:lnTo>
                    <a:pt x="641" y="1807"/>
                  </a:lnTo>
                  <a:lnTo>
                    <a:pt x="3888" y="1958"/>
                  </a:lnTo>
                  <a:lnTo>
                    <a:pt x="3585" y="5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26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69"/>
            <p:cNvSpPr/>
            <p:nvPr/>
          </p:nvSpPr>
          <p:spPr>
            <a:xfrm>
              <a:off x="4515650" y="1389800"/>
              <a:ext cx="85550" cy="53425"/>
            </a:xfrm>
            <a:custGeom>
              <a:avLst/>
              <a:gdLst/>
              <a:ahLst/>
              <a:cxnLst/>
              <a:rect l="l" t="t" r="r" b="b"/>
              <a:pathLst>
                <a:path w="3422" h="2137" extrusionOk="0">
                  <a:moveTo>
                    <a:pt x="1710" y="0"/>
                  </a:moveTo>
                  <a:cubicBezTo>
                    <a:pt x="1399" y="0"/>
                    <a:pt x="1090" y="86"/>
                    <a:pt x="817" y="263"/>
                  </a:cubicBezTo>
                  <a:cubicBezTo>
                    <a:pt x="199" y="662"/>
                    <a:pt x="1" y="1253"/>
                    <a:pt x="592" y="1732"/>
                  </a:cubicBezTo>
                  <a:cubicBezTo>
                    <a:pt x="923" y="1999"/>
                    <a:pt x="1375" y="2137"/>
                    <a:pt x="1817" y="2137"/>
                  </a:cubicBezTo>
                  <a:cubicBezTo>
                    <a:pt x="2166" y="2137"/>
                    <a:pt x="2509" y="2051"/>
                    <a:pt x="2781" y="1875"/>
                  </a:cubicBezTo>
                  <a:cubicBezTo>
                    <a:pt x="3401" y="1476"/>
                    <a:pt x="3421" y="885"/>
                    <a:pt x="2832" y="406"/>
                  </a:cubicBezTo>
                  <a:cubicBezTo>
                    <a:pt x="2500" y="139"/>
                    <a:pt x="2103" y="0"/>
                    <a:pt x="1710" y="0"/>
                  </a:cubicBezTo>
                  <a:close/>
                </a:path>
              </a:pathLst>
            </a:custGeom>
            <a:solidFill>
              <a:srgbClr val="B26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69"/>
            <p:cNvSpPr/>
            <p:nvPr/>
          </p:nvSpPr>
          <p:spPr>
            <a:xfrm>
              <a:off x="4381500" y="1375600"/>
              <a:ext cx="131575" cy="64150"/>
            </a:xfrm>
            <a:custGeom>
              <a:avLst/>
              <a:gdLst/>
              <a:ahLst/>
              <a:cxnLst/>
              <a:rect l="l" t="t" r="r" b="b"/>
              <a:pathLst>
                <a:path w="5263" h="2566" extrusionOk="0">
                  <a:moveTo>
                    <a:pt x="1552" y="0"/>
                  </a:moveTo>
                  <a:cubicBezTo>
                    <a:pt x="952" y="0"/>
                    <a:pt x="308" y="471"/>
                    <a:pt x="170" y="1048"/>
                  </a:cubicBezTo>
                  <a:cubicBezTo>
                    <a:pt x="0" y="1774"/>
                    <a:pt x="501" y="2486"/>
                    <a:pt x="1240" y="2566"/>
                  </a:cubicBezTo>
                  <a:lnTo>
                    <a:pt x="4900" y="2386"/>
                  </a:lnTo>
                  <a:lnTo>
                    <a:pt x="5262" y="340"/>
                  </a:lnTo>
                  <a:lnTo>
                    <a:pt x="1729" y="15"/>
                  </a:lnTo>
                  <a:cubicBezTo>
                    <a:pt x="1671" y="5"/>
                    <a:pt x="1612" y="0"/>
                    <a:pt x="15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69"/>
            <p:cNvSpPr/>
            <p:nvPr/>
          </p:nvSpPr>
          <p:spPr>
            <a:xfrm>
              <a:off x="4390075" y="1263575"/>
              <a:ext cx="79675" cy="179825"/>
            </a:xfrm>
            <a:custGeom>
              <a:avLst/>
              <a:gdLst/>
              <a:ahLst/>
              <a:cxnLst/>
              <a:rect l="l" t="t" r="r" b="b"/>
              <a:pathLst>
                <a:path w="3187" h="7193" extrusionOk="0">
                  <a:moveTo>
                    <a:pt x="1893" y="1"/>
                  </a:moveTo>
                  <a:lnTo>
                    <a:pt x="349" y="731"/>
                  </a:lnTo>
                  <a:lnTo>
                    <a:pt x="1" y="7192"/>
                  </a:lnTo>
                  <a:lnTo>
                    <a:pt x="3086" y="6558"/>
                  </a:lnTo>
                  <a:cubicBezTo>
                    <a:pt x="3186" y="2184"/>
                    <a:pt x="1893" y="1"/>
                    <a:pt x="18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69"/>
            <p:cNvSpPr/>
            <p:nvPr/>
          </p:nvSpPr>
          <p:spPr>
            <a:xfrm>
              <a:off x="4221150" y="1216550"/>
              <a:ext cx="216275" cy="289425"/>
            </a:xfrm>
            <a:custGeom>
              <a:avLst/>
              <a:gdLst/>
              <a:ahLst/>
              <a:cxnLst/>
              <a:rect l="l" t="t" r="r" b="b"/>
              <a:pathLst>
                <a:path w="8651" h="11577" extrusionOk="0">
                  <a:moveTo>
                    <a:pt x="5537" y="0"/>
                  </a:moveTo>
                  <a:cubicBezTo>
                    <a:pt x="5490" y="0"/>
                    <a:pt x="5443" y="1"/>
                    <a:pt x="5395" y="4"/>
                  </a:cubicBezTo>
                  <a:cubicBezTo>
                    <a:pt x="5395" y="4"/>
                    <a:pt x="5377" y="3"/>
                    <a:pt x="5344" y="3"/>
                  </a:cubicBezTo>
                  <a:cubicBezTo>
                    <a:pt x="4958" y="3"/>
                    <a:pt x="2504" y="78"/>
                    <a:pt x="1645" y="1947"/>
                  </a:cubicBezTo>
                  <a:cubicBezTo>
                    <a:pt x="714" y="3981"/>
                    <a:pt x="0" y="10784"/>
                    <a:pt x="0" y="10784"/>
                  </a:cubicBezTo>
                  <a:cubicBezTo>
                    <a:pt x="0" y="10784"/>
                    <a:pt x="1336" y="11577"/>
                    <a:pt x="3857" y="11577"/>
                  </a:cubicBezTo>
                  <a:cubicBezTo>
                    <a:pt x="4861" y="11577"/>
                    <a:pt x="6054" y="11451"/>
                    <a:pt x="7425" y="11099"/>
                  </a:cubicBezTo>
                  <a:lnTo>
                    <a:pt x="8650" y="1882"/>
                  </a:lnTo>
                  <a:cubicBezTo>
                    <a:pt x="8650" y="1882"/>
                    <a:pt x="7421" y="0"/>
                    <a:pt x="55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69"/>
            <p:cNvSpPr/>
            <p:nvPr/>
          </p:nvSpPr>
          <p:spPr>
            <a:xfrm>
              <a:off x="4403850" y="1297400"/>
              <a:ext cx="22725" cy="119950"/>
            </a:xfrm>
            <a:custGeom>
              <a:avLst/>
              <a:gdLst/>
              <a:ahLst/>
              <a:cxnLst/>
              <a:rect l="l" t="t" r="r" b="b"/>
              <a:pathLst>
                <a:path w="909" h="4798" extrusionOk="0">
                  <a:moveTo>
                    <a:pt x="708" y="0"/>
                  </a:moveTo>
                  <a:cubicBezTo>
                    <a:pt x="665" y="2963"/>
                    <a:pt x="8" y="4708"/>
                    <a:pt x="0" y="4726"/>
                  </a:cubicBezTo>
                  <a:lnTo>
                    <a:pt x="184" y="4798"/>
                  </a:lnTo>
                  <a:cubicBezTo>
                    <a:pt x="192" y="4779"/>
                    <a:pt x="861" y="3006"/>
                    <a:pt x="909" y="2"/>
                  </a:cubicBezTo>
                  <a:lnTo>
                    <a:pt x="7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69"/>
            <p:cNvSpPr/>
            <p:nvPr/>
          </p:nvSpPr>
          <p:spPr>
            <a:xfrm>
              <a:off x="4209950" y="1236725"/>
              <a:ext cx="131725" cy="189600"/>
            </a:xfrm>
            <a:custGeom>
              <a:avLst/>
              <a:gdLst/>
              <a:ahLst/>
              <a:cxnLst/>
              <a:rect l="l" t="t" r="r" b="b"/>
              <a:pathLst>
                <a:path w="5269" h="7584" extrusionOk="0">
                  <a:moveTo>
                    <a:pt x="3601" y="1"/>
                  </a:moveTo>
                  <a:cubicBezTo>
                    <a:pt x="3081" y="1"/>
                    <a:pt x="2623" y="289"/>
                    <a:pt x="2388" y="717"/>
                  </a:cubicBezTo>
                  <a:lnTo>
                    <a:pt x="2386" y="719"/>
                  </a:lnTo>
                  <a:cubicBezTo>
                    <a:pt x="2382" y="729"/>
                    <a:pt x="2161" y="1007"/>
                    <a:pt x="2156" y="1018"/>
                  </a:cubicBezTo>
                  <a:lnTo>
                    <a:pt x="340" y="5686"/>
                  </a:lnTo>
                  <a:cubicBezTo>
                    <a:pt x="0" y="6327"/>
                    <a:pt x="256" y="7123"/>
                    <a:pt x="902" y="7444"/>
                  </a:cubicBezTo>
                  <a:cubicBezTo>
                    <a:pt x="1089" y="7538"/>
                    <a:pt x="1344" y="7583"/>
                    <a:pt x="1619" y="7583"/>
                  </a:cubicBezTo>
                  <a:cubicBezTo>
                    <a:pt x="2248" y="7583"/>
                    <a:pt x="2978" y="7347"/>
                    <a:pt x="3214" y="6930"/>
                  </a:cubicBezTo>
                  <a:lnTo>
                    <a:pt x="5015" y="2261"/>
                  </a:lnTo>
                  <a:cubicBezTo>
                    <a:pt x="5017" y="2255"/>
                    <a:pt x="5162" y="1895"/>
                    <a:pt x="5166" y="1887"/>
                  </a:cubicBezTo>
                  <a:cubicBezTo>
                    <a:pt x="5268" y="1693"/>
                    <a:pt x="4986" y="1619"/>
                    <a:pt x="4986" y="1386"/>
                  </a:cubicBezTo>
                  <a:cubicBezTo>
                    <a:pt x="4986" y="623"/>
                    <a:pt x="4368" y="1"/>
                    <a:pt x="3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69"/>
            <p:cNvSpPr/>
            <p:nvPr/>
          </p:nvSpPr>
          <p:spPr>
            <a:xfrm>
              <a:off x="4299100" y="1294825"/>
              <a:ext cx="32350" cy="73125"/>
            </a:xfrm>
            <a:custGeom>
              <a:avLst/>
              <a:gdLst/>
              <a:ahLst/>
              <a:cxnLst/>
              <a:rect l="l" t="t" r="r" b="b"/>
              <a:pathLst>
                <a:path w="1294" h="2925" extrusionOk="0">
                  <a:moveTo>
                    <a:pt x="1109" y="1"/>
                  </a:moveTo>
                  <a:lnTo>
                    <a:pt x="0" y="2851"/>
                  </a:lnTo>
                  <a:lnTo>
                    <a:pt x="186" y="2924"/>
                  </a:lnTo>
                  <a:lnTo>
                    <a:pt x="1293" y="72"/>
                  </a:lnTo>
                  <a:lnTo>
                    <a:pt x="11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69"/>
            <p:cNvSpPr/>
            <p:nvPr/>
          </p:nvSpPr>
          <p:spPr>
            <a:xfrm>
              <a:off x="4332450" y="1378975"/>
              <a:ext cx="97200" cy="49075"/>
            </a:xfrm>
            <a:custGeom>
              <a:avLst/>
              <a:gdLst/>
              <a:ahLst/>
              <a:cxnLst/>
              <a:rect l="l" t="t" r="r" b="b"/>
              <a:pathLst>
                <a:path w="3888" h="1963" extrusionOk="0">
                  <a:moveTo>
                    <a:pt x="0" y="0"/>
                  </a:moveTo>
                  <a:lnTo>
                    <a:pt x="642" y="1811"/>
                  </a:lnTo>
                  <a:lnTo>
                    <a:pt x="3887" y="1962"/>
                  </a:lnTo>
                  <a:lnTo>
                    <a:pt x="3587" y="5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6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69"/>
            <p:cNvSpPr/>
            <p:nvPr/>
          </p:nvSpPr>
          <p:spPr>
            <a:xfrm>
              <a:off x="4401500" y="1381025"/>
              <a:ext cx="85475" cy="53375"/>
            </a:xfrm>
            <a:custGeom>
              <a:avLst/>
              <a:gdLst/>
              <a:ahLst/>
              <a:cxnLst/>
              <a:rect l="l" t="t" r="r" b="b"/>
              <a:pathLst>
                <a:path w="3419" h="2135" extrusionOk="0">
                  <a:moveTo>
                    <a:pt x="1709" y="0"/>
                  </a:moveTo>
                  <a:cubicBezTo>
                    <a:pt x="1398" y="0"/>
                    <a:pt x="1089" y="86"/>
                    <a:pt x="816" y="262"/>
                  </a:cubicBezTo>
                  <a:cubicBezTo>
                    <a:pt x="196" y="661"/>
                    <a:pt x="0" y="1250"/>
                    <a:pt x="591" y="1729"/>
                  </a:cubicBezTo>
                  <a:cubicBezTo>
                    <a:pt x="920" y="1997"/>
                    <a:pt x="1372" y="2134"/>
                    <a:pt x="1814" y="2134"/>
                  </a:cubicBezTo>
                  <a:cubicBezTo>
                    <a:pt x="2163" y="2134"/>
                    <a:pt x="2507" y="2048"/>
                    <a:pt x="2780" y="1872"/>
                  </a:cubicBezTo>
                  <a:cubicBezTo>
                    <a:pt x="3398" y="1473"/>
                    <a:pt x="3419" y="882"/>
                    <a:pt x="2832" y="405"/>
                  </a:cubicBezTo>
                  <a:cubicBezTo>
                    <a:pt x="2500" y="138"/>
                    <a:pt x="2103" y="0"/>
                    <a:pt x="1709" y="0"/>
                  </a:cubicBezTo>
                  <a:close/>
                </a:path>
              </a:pathLst>
            </a:custGeom>
            <a:solidFill>
              <a:srgbClr val="B26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69"/>
            <p:cNvSpPr/>
            <p:nvPr/>
          </p:nvSpPr>
          <p:spPr>
            <a:xfrm>
              <a:off x="4211275" y="1362650"/>
              <a:ext cx="187625" cy="64125"/>
            </a:xfrm>
            <a:custGeom>
              <a:avLst/>
              <a:gdLst/>
              <a:ahLst/>
              <a:cxnLst/>
              <a:rect l="l" t="t" r="r" b="b"/>
              <a:pathLst>
                <a:path w="7505" h="2565" extrusionOk="0">
                  <a:moveTo>
                    <a:pt x="1550" y="0"/>
                  </a:moveTo>
                  <a:cubicBezTo>
                    <a:pt x="951" y="0"/>
                    <a:pt x="310" y="472"/>
                    <a:pt x="172" y="1048"/>
                  </a:cubicBezTo>
                  <a:cubicBezTo>
                    <a:pt x="0" y="1775"/>
                    <a:pt x="502" y="2485"/>
                    <a:pt x="1240" y="2564"/>
                  </a:cubicBezTo>
                  <a:lnTo>
                    <a:pt x="7141" y="2552"/>
                  </a:lnTo>
                  <a:lnTo>
                    <a:pt x="7505" y="508"/>
                  </a:lnTo>
                  <a:lnTo>
                    <a:pt x="1729" y="15"/>
                  </a:lnTo>
                  <a:cubicBezTo>
                    <a:pt x="1670" y="5"/>
                    <a:pt x="1610" y="0"/>
                    <a:pt x="15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69"/>
            <p:cNvSpPr/>
            <p:nvPr/>
          </p:nvSpPr>
          <p:spPr>
            <a:xfrm>
              <a:off x="4281800" y="1362850"/>
              <a:ext cx="120950" cy="26025"/>
            </a:xfrm>
            <a:custGeom>
              <a:avLst/>
              <a:gdLst/>
              <a:ahLst/>
              <a:cxnLst/>
              <a:rect l="l" t="t" r="r" b="b"/>
              <a:pathLst>
                <a:path w="4838" h="1041" extrusionOk="0">
                  <a:moveTo>
                    <a:pt x="19" y="1"/>
                  </a:moveTo>
                  <a:lnTo>
                    <a:pt x="1" y="197"/>
                  </a:lnTo>
                  <a:lnTo>
                    <a:pt x="4612" y="592"/>
                  </a:lnTo>
                  <a:lnTo>
                    <a:pt x="4551" y="1010"/>
                  </a:lnTo>
                  <a:lnTo>
                    <a:pt x="4747" y="1040"/>
                  </a:lnTo>
                  <a:lnTo>
                    <a:pt x="4837" y="412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69"/>
            <p:cNvSpPr/>
            <p:nvPr/>
          </p:nvSpPr>
          <p:spPr>
            <a:xfrm>
              <a:off x="4414575" y="1113388"/>
              <a:ext cx="36050" cy="35250"/>
            </a:xfrm>
            <a:custGeom>
              <a:avLst/>
              <a:gdLst/>
              <a:ahLst/>
              <a:cxnLst/>
              <a:rect l="l" t="t" r="r" b="b"/>
              <a:pathLst>
                <a:path w="1442" h="1410" extrusionOk="0">
                  <a:moveTo>
                    <a:pt x="728" y="1"/>
                  </a:moveTo>
                  <a:cubicBezTo>
                    <a:pt x="385" y="1"/>
                    <a:pt x="88" y="266"/>
                    <a:pt x="44" y="625"/>
                  </a:cubicBezTo>
                  <a:cubicBezTo>
                    <a:pt x="1" y="1009"/>
                    <a:pt x="267" y="1357"/>
                    <a:pt x="641" y="1404"/>
                  </a:cubicBezTo>
                  <a:cubicBezTo>
                    <a:pt x="668" y="1407"/>
                    <a:pt x="694" y="1409"/>
                    <a:pt x="720" y="1409"/>
                  </a:cubicBezTo>
                  <a:cubicBezTo>
                    <a:pt x="1060" y="1409"/>
                    <a:pt x="1354" y="1143"/>
                    <a:pt x="1398" y="784"/>
                  </a:cubicBezTo>
                  <a:cubicBezTo>
                    <a:pt x="1441" y="400"/>
                    <a:pt x="1175" y="52"/>
                    <a:pt x="801" y="5"/>
                  </a:cubicBezTo>
                  <a:cubicBezTo>
                    <a:pt x="776" y="2"/>
                    <a:pt x="752" y="1"/>
                    <a:pt x="728" y="1"/>
                  </a:cubicBezTo>
                  <a:close/>
                </a:path>
              </a:pathLst>
            </a:custGeom>
            <a:solidFill>
              <a:srgbClr val="B26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69"/>
            <p:cNvSpPr/>
            <p:nvPr/>
          </p:nvSpPr>
          <p:spPr>
            <a:xfrm>
              <a:off x="4340925" y="1147075"/>
              <a:ext cx="61400" cy="89775"/>
            </a:xfrm>
            <a:custGeom>
              <a:avLst/>
              <a:gdLst/>
              <a:ahLst/>
              <a:cxnLst/>
              <a:rect l="l" t="t" r="r" b="b"/>
              <a:pathLst>
                <a:path w="2456" h="3591" extrusionOk="0">
                  <a:moveTo>
                    <a:pt x="743" y="0"/>
                  </a:moveTo>
                  <a:lnTo>
                    <a:pt x="44" y="2809"/>
                  </a:lnTo>
                  <a:cubicBezTo>
                    <a:pt x="1" y="3329"/>
                    <a:pt x="539" y="3544"/>
                    <a:pt x="1015" y="3570"/>
                  </a:cubicBezTo>
                  <a:cubicBezTo>
                    <a:pt x="1116" y="3574"/>
                    <a:pt x="1227" y="3591"/>
                    <a:pt x="1336" y="3591"/>
                  </a:cubicBezTo>
                  <a:cubicBezTo>
                    <a:pt x="1560" y="3591"/>
                    <a:pt x="1776" y="3519"/>
                    <a:pt x="1871" y="3114"/>
                  </a:cubicBezTo>
                  <a:lnTo>
                    <a:pt x="2456" y="904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rgbClr val="B26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69"/>
            <p:cNvSpPr/>
            <p:nvPr/>
          </p:nvSpPr>
          <p:spPr>
            <a:xfrm>
              <a:off x="4340100" y="1056100"/>
              <a:ext cx="101150" cy="130650"/>
            </a:xfrm>
            <a:custGeom>
              <a:avLst/>
              <a:gdLst/>
              <a:ahLst/>
              <a:cxnLst/>
              <a:rect l="l" t="t" r="r" b="b"/>
              <a:pathLst>
                <a:path w="4046" h="5226" extrusionOk="0">
                  <a:moveTo>
                    <a:pt x="2142" y="1"/>
                  </a:moveTo>
                  <a:cubicBezTo>
                    <a:pt x="1212" y="1"/>
                    <a:pt x="277" y="687"/>
                    <a:pt x="167" y="1642"/>
                  </a:cubicBezTo>
                  <a:lnTo>
                    <a:pt x="81" y="2960"/>
                  </a:lnTo>
                  <a:cubicBezTo>
                    <a:pt x="1" y="4145"/>
                    <a:pt x="834" y="5088"/>
                    <a:pt x="1977" y="5223"/>
                  </a:cubicBezTo>
                  <a:cubicBezTo>
                    <a:pt x="2007" y="5224"/>
                    <a:pt x="2037" y="5225"/>
                    <a:pt x="2067" y="5225"/>
                  </a:cubicBezTo>
                  <a:cubicBezTo>
                    <a:pt x="2984" y="5225"/>
                    <a:pt x="3766" y="4504"/>
                    <a:pt x="3831" y="3725"/>
                  </a:cubicBezTo>
                  <a:lnTo>
                    <a:pt x="3962" y="2037"/>
                  </a:lnTo>
                  <a:cubicBezTo>
                    <a:pt x="4046" y="1027"/>
                    <a:pt x="3338" y="130"/>
                    <a:pt x="2364" y="14"/>
                  </a:cubicBezTo>
                  <a:cubicBezTo>
                    <a:pt x="2290" y="5"/>
                    <a:pt x="2216" y="1"/>
                    <a:pt x="2142" y="1"/>
                  </a:cubicBezTo>
                  <a:close/>
                </a:path>
              </a:pathLst>
            </a:custGeom>
            <a:solidFill>
              <a:srgbClr val="B26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69"/>
            <p:cNvSpPr/>
            <p:nvPr/>
          </p:nvSpPr>
          <p:spPr>
            <a:xfrm>
              <a:off x="4403375" y="1138375"/>
              <a:ext cx="9125" cy="14600"/>
            </a:xfrm>
            <a:custGeom>
              <a:avLst/>
              <a:gdLst/>
              <a:ahLst/>
              <a:cxnLst/>
              <a:rect l="l" t="t" r="r" b="b"/>
              <a:pathLst>
                <a:path w="365" h="584" extrusionOk="0">
                  <a:moveTo>
                    <a:pt x="277" y="0"/>
                  </a:moveTo>
                  <a:cubicBezTo>
                    <a:pt x="246" y="4"/>
                    <a:pt x="224" y="27"/>
                    <a:pt x="226" y="58"/>
                  </a:cubicBezTo>
                  <a:lnTo>
                    <a:pt x="250" y="477"/>
                  </a:lnTo>
                  <a:lnTo>
                    <a:pt x="56" y="477"/>
                  </a:lnTo>
                  <a:cubicBezTo>
                    <a:pt x="25" y="477"/>
                    <a:pt x="1" y="500"/>
                    <a:pt x="1" y="530"/>
                  </a:cubicBezTo>
                  <a:cubicBezTo>
                    <a:pt x="1" y="561"/>
                    <a:pt x="25" y="583"/>
                    <a:pt x="56" y="583"/>
                  </a:cubicBezTo>
                  <a:lnTo>
                    <a:pt x="308" y="583"/>
                  </a:lnTo>
                  <a:cubicBezTo>
                    <a:pt x="324" y="583"/>
                    <a:pt x="336" y="577"/>
                    <a:pt x="346" y="567"/>
                  </a:cubicBezTo>
                  <a:cubicBezTo>
                    <a:pt x="359" y="559"/>
                    <a:pt x="365" y="543"/>
                    <a:pt x="363" y="528"/>
                  </a:cubicBezTo>
                  <a:lnTo>
                    <a:pt x="334" y="52"/>
                  </a:lnTo>
                  <a:cubicBezTo>
                    <a:pt x="332" y="21"/>
                    <a:pt x="314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69"/>
            <p:cNvSpPr/>
            <p:nvPr/>
          </p:nvSpPr>
          <p:spPr>
            <a:xfrm>
              <a:off x="4371475" y="1110825"/>
              <a:ext cx="22150" cy="7150"/>
            </a:xfrm>
            <a:custGeom>
              <a:avLst/>
              <a:gdLst/>
              <a:ahLst/>
              <a:cxnLst/>
              <a:rect l="l" t="t" r="r" b="b"/>
              <a:pathLst>
                <a:path w="886" h="286" extrusionOk="0">
                  <a:moveTo>
                    <a:pt x="421" y="1"/>
                  </a:moveTo>
                  <a:cubicBezTo>
                    <a:pt x="233" y="1"/>
                    <a:pt x="0" y="45"/>
                    <a:pt x="29" y="149"/>
                  </a:cubicBezTo>
                  <a:cubicBezTo>
                    <a:pt x="54" y="249"/>
                    <a:pt x="131" y="286"/>
                    <a:pt x="402" y="286"/>
                  </a:cubicBezTo>
                  <a:cubicBezTo>
                    <a:pt x="436" y="286"/>
                    <a:pt x="474" y="285"/>
                    <a:pt x="516" y="284"/>
                  </a:cubicBezTo>
                  <a:cubicBezTo>
                    <a:pt x="878" y="274"/>
                    <a:pt x="884" y="157"/>
                    <a:pt x="884" y="157"/>
                  </a:cubicBezTo>
                  <a:cubicBezTo>
                    <a:pt x="886" y="14"/>
                    <a:pt x="602" y="1"/>
                    <a:pt x="502" y="1"/>
                  </a:cubicBezTo>
                  <a:cubicBezTo>
                    <a:pt x="481" y="1"/>
                    <a:pt x="469" y="2"/>
                    <a:pt x="469" y="2"/>
                  </a:cubicBezTo>
                  <a:cubicBezTo>
                    <a:pt x="453" y="1"/>
                    <a:pt x="437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69"/>
            <p:cNvSpPr/>
            <p:nvPr/>
          </p:nvSpPr>
          <p:spPr>
            <a:xfrm>
              <a:off x="4416775" y="1113575"/>
              <a:ext cx="19100" cy="7125"/>
            </a:xfrm>
            <a:custGeom>
              <a:avLst/>
              <a:gdLst/>
              <a:ahLst/>
              <a:cxnLst/>
              <a:rect l="l" t="t" r="r" b="b"/>
              <a:pathLst>
                <a:path w="764" h="285" extrusionOk="0">
                  <a:moveTo>
                    <a:pt x="281" y="1"/>
                  </a:moveTo>
                  <a:cubicBezTo>
                    <a:pt x="179" y="1"/>
                    <a:pt x="41" y="20"/>
                    <a:pt x="21" y="121"/>
                  </a:cubicBezTo>
                  <a:cubicBezTo>
                    <a:pt x="21" y="121"/>
                    <a:pt x="1" y="233"/>
                    <a:pt x="302" y="270"/>
                  </a:cubicBezTo>
                  <a:cubicBezTo>
                    <a:pt x="381" y="280"/>
                    <a:pt x="446" y="285"/>
                    <a:pt x="500" y="285"/>
                  </a:cubicBezTo>
                  <a:cubicBezTo>
                    <a:pt x="649" y="285"/>
                    <a:pt x="709" y="248"/>
                    <a:pt x="733" y="182"/>
                  </a:cubicBezTo>
                  <a:cubicBezTo>
                    <a:pt x="764" y="80"/>
                    <a:pt x="559" y="16"/>
                    <a:pt x="396" y="8"/>
                  </a:cubicBezTo>
                  <a:cubicBezTo>
                    <a:pt x="396" y="8"/>
                    <a:pt x="345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69"/>
            <p:cNvSpPr/>
            <p:nvPr/>
          </p:nvSpPr>
          <p:spPr>
            <a:xfrm>
              <a:off x="4419500" y="1130275"/>
              <a:ext cx="9125" cy="9000"/>
            </a:xfrm>
            <a:custGeom>
              <a:avLst/>
              <a:gdLst/>
              <a:ahLst/>
              <a:cxnLst/>
              <a:rect l="l" t="t" r="r" b="b"/>
              <a:pathLst>
                <a:path w="365" h="360" extrusionOk="0">
                  <a:moveTo>
                    <a:pt x="177" y="0"/>
                  </a:moveTo>
                  <a:cubicBezTo>
                    <a:pt x="88" y="0"/>
                    <a:pt x="14" y="73"/>
                    <a:pt x="8" y="167"/>
                  </a:cubicBezTo>
                  <a:cubicBezTo>
                    <a:pt x="0" y="267"/>
                    <a:pt x="72" y="353"/>
                    <a:pt x="170" y="359"/>
                  </a:cubicBezTo>
                  <a:cubicBezTo>
                    <a:pt x="174" y="359"/>
                    <a:pt x="177" y="359"/>
                    <a:pt x="181" y="359"/>
                  </a:cubicBezTo>
                  <a:cubicBezTo>
                    <a:pt x="272" y="359"/>
                    <a:pt x="348" y="286"/>
                    <a:pt x="356" y="191"/>
                  </a:cubicBezTo>
                  <a:cubicBezTo>
                    <a:pt x="364" y="93"/>
                    <a:pt x="293" y="5"/>
                    <a:pt x="195" y="1"/>
                  </a:cubicBezTo>
                  <a:cubicBezTo>
                    <a:pt x="189" y="0"/>
                    <a:pt x="183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69"/>
            <p:cNvSpPr/>
            <p:nvPr/>
          </p:nvSpPr>
          <p:spPr>
            <a:xfrm>
              <a:off x="4381175" y="1127450"/>
              <a:ext cx="9125" cy="9000"/>
            </a:xfrm>
            <a:custGeom>
              <a:avLst/>
              <a:gdLst/>
              <a:ahLst/>
              <a:cxnLst/>
              <a:rect l="l" t="t" r="r" b="b"/>
              <a:pathLst>
                <a:path w="365" h="360" extrusionOk="0">
                  <a:moveTo>
                    <a:pt x="183" y="1"/>
                  </a:moveTo>
                  <a:cubicBezTo>
                    <a:pt x="93" y="1"/>
                    <a:pt x="17" y="72"/>
                    <a:pt x="9" y="167"/>
                  </a:cubicBezTo>
                  <a:cubicBezTo>
                    <a:pt x="1" y="268"/>
                    <a:pt x="74" y="353"/>
                    <a:pt x="171" y="360"/>
                  </a:cubicBezTo>
                  <a:cubicBezTo>
                    <a:pt x="174" y="360"/>
                    <a:pt x="178" y="360"/>
                    <a:pt x="182" y="360"/>
                  </a:cubicBezTo>
                  <a:cubicBezTo>
                    <a:pt x="275" y="360"/>
                    <a:pt x="351" y="286"/>
                    <a:pt x="357" y="192"/>
                  </a:cubicBezTo>
                  <a:cubicBezTo>
                    <a:pt x="365" y="94"/>
                    <a:pt x="293" y="6"/>
                    <a:pt x="197" y="2"/>
                  </a:cubicBezTo>
                  <a:cubicBezTo>
                    <a:pt x="192" y="1"/>
                    <a:pt x="187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69"/>
            <p:cNvSpPr/>
            <p:nvPr/>
          </p:nvSpPr>
          <p:spPr>
            <a:xfrm>
              <a:off x="4318975" y="1112750"/>
              <a:ext cx="35750" cy="34850"/>
            </a:xfrm>
            <a:custGeom>
              <a:avLst/>
              <a:gdLst/>
              <a:ahLst/>
              <a:cxnLst/>
              <a:rect l="l" t="t" r="r" b="b"/>
              <a:pathLst>
                <a:path w="1430" h="1394" extrusionOk="0">
                  <a:moveTo>
                    <a:pt x="718" y="0"/>
                  </a:moveTo>
                  <a:cubicBezTo>
                    <a:pt x="379" y="0"/>
                    <a:pt x="86" y="262"/>
                    <a:pt x="46" y="616"/>
                  </a:cubicBezTo>
                  <a:cubicBezTo>
                    <a:pt x="1" y="999"/>
                    <a:pt x="265" y="1342"/>
                    <a:pt x="635" y="1390"/>
                  </a:cubicBezTo>
                  <a:cubicBezTo>
                    <a:pt x="661" y="1393"/>
                    <a:pt x="686" y="1394"/>
                    <a:pt x="711" y="1394"/>
                  </a:cubicBezTo>
                  <a:cubicBezTo>
                    <a:pt x="1049" y="1394"/>
                    <a:pt x="1344" y="1132"/>
                    <a:pt x="1386" y="778"/>
                  </a:cubicBezTo>
                  <a:cubicBezTo>
                    <a:pt x="1429" y="397"/>
                    <a:pt x="1165" y="52"/>
                    <a:pt x="795" y="4"/>
                  </a:cubicBezTo>
                  <a:cubicBezTo>
                    <a:pt x="769" y="1"/>
                    <a:pt x="744" y="0"/>
                    <a:pt x="718" y="0"/>
                  </a:cubicBezTo>
                  <a:close/>
                </a:path>
              </a:pathLst>
            </a:custGeom>
            <a:solidFill>
              <a:srgbClr val="B26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69"/>
            <p:cNvSpPr/>
            <p:nvPr/>
          </p:nvSpPr>
          <p:spPr>
            <a:xfrm>
              <a:off x="4328850" y="1122700"/>
              <a:ext cx="13750" cy="14675"/>
            </a:xfrm>
            <a:custGeom>
              <a:avLst/>
              <a:gdLst/>
              <a:ahLst/>
              <a:cxnLst/>
              <a:rect l="l" t="t" r="r" b="b"/>
              <a:pathLst>
                <a:path w="550" h="587" extrusionOk="0">
                  <a:moveTo>
                    <a:pt x="91" y="0"/>
                  </a:moveTo>
                  <a:cubicBezTo>
                    <a:pt x="79" y="0"/>
                    <a:pt x="67" y="1"/>
                    <a:pt x="54" y="1"/>
                  </a:cubicBezTo>
                  <a:cubicBezTo>
                    <a:pt x="23" y="3"/>
                    <a:pt x="1" y="28"/>
                    <a:pt x="3" y="59"/>
                  </a:cubicBezTo>
                  <a:cubicBezTo>
                    <a:pt x="5" y="87"/>
                    <a:pt x="24" y="110"/>
                    <a:pt x="51" y="110"/>
                  </a:cubicBezTo>
                  <a:cubicBezTo>
                    <a:pt x="54" y="110"/>
                    <a:pt x="56" y="110"/>
                    <a:pt x="58" y="110"/>
                  </a:cubicBezTo>
                  <a:cubicBezTo>
                    <a:pt x="69" y="109"/>
                    <a:pt x="79" y="109"/>
                    <a:pt x="89" y="109"/>
                  </a:cubicBezTo>
                  <a:cubicBezTo>
                    <a:pt x="193" y="109"/>
                    <a:pt x="274" y="138"/>
                    <a:pt x="328" y="196"/>
                  </a:cubicBezTo>
                  <a:cubicBezTo>
                    <a:pt x="443" y="318"/>
                    <a:pt x="420" y="525"/>
                    <a:pt x="420" y="529"/>
                  </a:cubicBezTo>
                  <a:cubicBezTo>
                    <a:pt x="414" y="556"/>
                    <a:pt x="435" y="584"/>
                    <a:pt x="465" y="586"/>
                  </a:cubicBezTo>
                  <a:lnTo>
                    <a:pt x="471" y="586"/>
                  </a:lnTo>
                  <a:cubicBezTo>
                    <a:pt x="500" y="586"/>
                    <a:pt x="523" y="566"/>
                    <a:pt x="523" y="539"/>
                  </a:cubicBezTo>
                  <a:cubicBezTo>
                    <a:pt x="525" y="527"/>
                    <a:pt x="549" y="284"/>
                    <a:pt x="404" y="124"/>
                  </a:cubicBezTo>
                  <a:cubicBezTo>
                    <a:pt x="329" y="42"/>
                    <a:pt x="225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69"/>
            <p:cNvSpPr/>
            <p:nvPr/>
          </p:nvSpPr>
          <p:spPr>
            <a:xfrm>
              <a:off x="4342925" y="1090800"/>
              <a:ext cx="88875" cy="106450"/>
            </a:xfrm>
            <a:custGeom>
              <a:avLst/>
              <a:gdLst/>
              <a:ahLst/>
              <a:cxnLst/>
              <a:rect l="l" t="t" r="r" b="b"/>
              <a:pathLst>
                <a:path w="3555" h="4258" extrusionOk="0">
                  <a:moveTo>
                    <a:pt x="659" y="1"/>
                  </a:moveTo>
                  <a:lnTo>
                    <a:pt x="176" y="353"/>
                  </a:lnTo>
                  <a:lnTo>
                    <a:pt x="240" y="1095"/>
                  </a:lnTo>
                  <a:cubicBezTo>
                    <a:pt x="240" y="1095"/>
                    <a:pt x="618" y="1901"/>
                    <a:pt x="29" y="2257"/>
                  </a:cubicBezTo>
                  <a:cubicBezTo>
                    <a:pt x="29" y="2257"/>
                    <a:pt x="0" y="3923"/>
                    <a:pt x="1545" y="4223"/>
                  </a:cubicBezTo>
                  <a:cubicBezTo>
                    <a:pt x="1666" y="4247"/>
                    <a:pt x="1794" y="4258"/>
                    <a:pt x="1923" y="4258"/>
                  </a:cubicBezTo>
                  <a:cubicBezTo>
                    <a:pt x="2264" y="4258"/>
                    <a:pt x="2618" y="4181"/>
                    <a:pt x="2910" y="4041"/>
                  </a:cubicBezTo>
                  <a:cubicBezTo>
                    <a:pt x="3245" y="3876"/>
                    <a:pt x="3552" y="3505"/>
                    <a:pt x="3554" y="3078"/>
                  </a:cubicBezTo>
                  <a:cubicBezTo>
                    <a:pt x="3554" y="2967"/>
                    <a:pt x="3489" y="2871"/>
                    <a:pt x="3389" y="2830"/>
                  </a:cubicBezTo>
                  <a:cubicBezTo>
                    <a:pt x="3253" y="2769"/>
                    <a:pt x="3022" y="2689"/>
                    <a:pt x="2683" y="2636"/>
                  </a:cubicBezTo>
                  <a:cubicBezTo>
                    <a:pt x="2606" y="2624"/>
                    <a:pt x="2523" y="2619"/>
                    <a:pt x="2437" y="2619"/>
                  </a:cubicBezTo>
                  <a:cubicBezTo>
                    <a:pt x="2050" y="2619"/>
                    <a:pt x="1596" y="2721"/>
                    <a:pt x="1330" y="2789"/>
                  </a:cubicBezTo>
                  <a:cubicBezTo>
                    <a:pt x="1304" y="2797"/>
                    <a:pt x="1277" y="2800"/>
                    <a:pt x="1251" y="2800"/>
                  </a:cubicBezTo>
                  <a:cubicBezTo>
                    <a:pt x="1137" y="2800"/>
                    <a:pt x="1029" y="2734"/>
                    <a:pt x="974" y="2630"/>
                  </a:cubicBezTo>
                  <a:cubicBezTo>
                    <a:pt x="757" y="2196"/>
                    <a:pt x="358" y="1181"/>
                    <a:pt x="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69"/>
            <p:cNvSpPr/>
            <p:nvPr/>
          </p:nvSpPr>
          <p:spPr>
            <a:xfrm>
              <a:off x="4323600" y="1216375"/>
              <a:ext cx="84250" cy="30850"/>
            </a:xfrm>
            <a:custGeom>
              <a:avLst/>
              <a:gdLst/>
              <a:ahLst/>
              <a:cxnLst/>
              <a:rect l="l" t="t" r="r" b="b"/>
              <a:pathLst>
                <a:path w="3370" h="1234" extrusionOk="0">
                  <a:moveTo>
                    <a:pt x="1015" y="0"/>
                  </a:moveTo>
                  <a:cubicBezTo>
                    <a:pt x="458" y="0"/>
                    <a:pt x="0" y="162"/>
                    <a:pt x="0" y="162"/>
                  </a:cubicBezTo>
                  <a:cubicBezTo>
                    <a:pt x="0" y="162"/>
                    <a:pt x="528" y="1122"/>
                    <a:pt x="1940" y="1224"/>
                  </a:cubicBezTo>
                  <a:cubicBezTo>
                    <a:pt x="2031" y="1231"/>
                    <a:pt x="2116" y="1234"/>
                    <a:pt x="2195" y="1234"/>
                  </a:cubicBezTo>
                  <a:cubicBezTo>
                    <a:pt x="3370" y="1234"/>
                    <a:pt x="3147" y="536"/>
                    <a:pt x="3147" y="536"/>
                  </a:cubicBezTo>
                  <a:cubicBezTo>
                    <a:pt x="2639" y="240"/>
                    <a:pt x="2482" y="203"/>
                    <a:pt x="2482" y="203"/>
                  </a:cubicBezTo>
                  <a:cubicBezTo>
                    <a:pt x="2482" y="203"/>
                    <a:pt x="1880" y="58"/>
                    <a:pt x="1228" y="9"/>
                  </a:cubicBezTo>
                  <a:cubicBezTo>
                    <a:pt x="1156" y="3"/>
                    <a:pt x="1084" y="0"/>
                    <a:pt x="1015" y="0"/>
                  </a:cubicBezTo>
                  <a:close/>
                </a:path>
              </a:pathLst>
            </a:custGeom>
            <a:solidFill>
              <a:srgbClr val="B26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69"/>
            <p:cNvSpPr/>
            <p:nvPr/>
          </p:nvSpPr>
          <p:spPr>
            <a:xfrm>
              <a:off x="4527050" y="1417275"/>
              <a:ext cx="136650" cy="10250"/>
            </a:xfrm>
            <a:custGeom>
              <a:avLst/>
              <a:gdLst/>
              <a:ahLst/>
              <a:cxnLst/>
              <a:rect l="l" t="t" r="r" b="b"/>
              <a:pathLst>
                <a:path w="5466" h="410" extrusionOk="0">
                  <a:moveTo>
                    <a:pt x="205" y="1"/>
                  </a:moveTo>
                  <a:cubicBezTo>
                    <a:pt x="93" y="1"/>
                    <a:pt x="1" y="93"/>
                    <a:pt x="1" y="205"/>
                  </a:cubicBezTo>
                  <a:cubicBezTo>
                    <a:pt x="1" y="318"/>
                    <a:pt x="93" y="410"/>
                    <a:pt x="205" y="410"/>
                  </a:cubicBezTo>
                  <a:lnTo>
                    <a:pt x="5261" y="410"/>
                  </a:lnTo>
                  <a:cubicBezTo>
                    <a:pt x="5373" y="410"/>
                    <a:pt x="5465" y="318"/>
                    <a:pt x="5465" y="205"/>
                  </a:cubicBezTo>
                  <a:cubicBezTo>
                    <a:pt x="5465" y="93"/>
                    <a:pt x="5373" y="1"/>
                    <a:pt x="5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69"/>
            <p:cNvSpPr/>
            <p:nvPr/>
          </p:nvSpPr>
          <p:spPr>
            <a:xfrm>
              <a:off x="4462150" y="1417275"/>
              <a:ext cx="101200" cy="10250"/>
            </a:xfrm>
            <a:custGeom>
              <a:avLst/>
              <a:gdLst/>
              <a:ahLst/>
              <a:cxnLst/>
              <a:rect l="l" t="t" r="r" b="b"/>
              <a:pathLst>
                <a:path w="4048" h="410" extrusionOk="0">
                  <a:moveTo>
                    <a:pt x="205" y="1"/>
                  </a:moveTo>
                  <a:cubicBezTo>
                    <a:pt x="93" y="1"/>
                    <a:pt x="0" y="93"/>
                    <a:pt x="0" y="205"/>
                  </a:cubicBezTo>
                  <a:cubicBezTo>
                    <a:pt x="0" y="318"/>
                    <a:pt x="93" y="410"/>
                    <a:pt x="205" y="410"/>
                  </a:cubicBezTo>
                  <a:lnTo>
                    <a:pt x="3843" y="410"/>
                  </a:lnTo>
                  <a:cubicBezTo>
                    <a:pt x="3955" y="410"/>
                    <a:pt x="4047" y="318"/>
                    <a:pt x="4047" y="205"/>
                  </a:cubicBezTo>
                  <a:cubicBezTo>
                    <a:pt x="4047" y="93"/>
                    <a:pt x="3955" y="1"/>
                    <a:pt x="38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69"/>
            <p:cNvSpPr/>
            <p:nvPr/>
          </p:nvSpPr>
          <p:spPr>
            <a:xfrm>
              <a:off x="4537125" y="1184775"/>
              <a:ext cx="290500" cy="194175"/>
            </a:xfrm>
            <a:custGeom>
              <a:avLst/>
              <a:gdLst/>
              <a:ahLst/>
              <a:cxnLst/>
              <a:rect l="l" t="t" r="r" b="b"/>
              <a:pathLst>
                <a:path w="11620" h="7767" extrusionOk="0">
                  <a:moveTo>
                    <a:pt x="46" y="0"/>
                  </a:moveTo>
                  <a:cubicBezTo>
                    <a:pt x="21" y="0"/>
                    <a:pt x="1" y="20"/>
                    <a:pt x="1" y="43"/>
                  </a:cubicBezTo>
                  <a:lnTo>
                    <a:pt x="1" y="7723"/>
                  </a:lnTo>
                  <a:cubicBezTo>
                    <a:pt x="1" y="7748"/>
                    <a:pt x="21" y="7766"/>
                    <a:pt x="46" y="7766"/>
                  </a:cubicBezTo>
                  <a:lnTo>
                    <a:pt x="11577" y="7766"/>
                  </a:lnTo>
                  <a:cubicBezTo>
                    <a:pt x="11599" y="7766"/>
                    <a:pt x="11620" y="7746"/>
                    <a:pt x="11620" y="7723"/>
                  </a:cubicBezTo>
                  <a:lnTo>
                    <a:pt x="11620" y="43"/>
                  </a:lnTo>
                  <a:cubicBezTo>
                    <a:pt x="11620" y="20"/>
                    <a:pt x="11599" y="0"/>
                    <a:pt x="115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69"/>
            <p:cNvSpPr/>
            <p:nvPr/>
          </p:nvSpPr>
          <p:spPr>
            <a:xfrm>
              <a:off x="4543525" y="1184775"/>
              <a:ext cx="290500" cy="194175"/>
            </a:xfrm>
            <a:custGeom>
              <a:avLst/>
              <a:gdLst/>
              <a:ahLst/>
              <a:cxnLst/>
              <a:rect l="l" t="t" r="r" b="b"/>
              <a:pathLst>
                <a:path w="11620" h="7767" extrusionOk="0">
                  <a:moveTo>
                    <a:pt x="46" y="0"/>
                  </a:moveTo>
                  <a:cubicBezTo>
                    <a:pt x="21" y="0"/>
                    <a:pt x="1" y="20"/>
                    <a:pt x="1" y="43"/>
                  </a:cubicBezTo>
                  <a:lnTo>
                    <a:pt x="1" y="7723"/>
                  </a:lnTo>
                  <a:cubicBezTo>
                    <a:pt x="1" y="7748"/>
                    <a:pt x="21" y="7766"/>
                    <a:pt x="46" y="7766"/>
                  </a:cubicBezTo>
                  <a:lnTo>
                    <a:pt x="11576" y="7766"/>
                  </a:lnTo>
                  <a:cubicBezTo>
                    <a:pt x="11599" y="7766"/>
                    <a:pt x="11619" y="7746"/>
                    <a:pt x="11619" y="7723"/>
                  </a:cubicBezTo>
                  <a:lnTo>
                    <a:pt x="11619" y="43"/>
                  </a:lnTo>
                  <a:cubicBezTo>
                    <a:pt x="11619" y="20"/>
                    <a:pt x="11599" y="0"/>
                    <a:pt x="115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69"/>
            <p:cNvSpPr/>
            <p:nvPr/>
          </p:nvSpPr>
          <p:spPr>
            <a:xfrm>
              <a:off x="4600450" y="1275050"/>
              <a:ext cx="100125" cy="103900"/>
            </a:xfrm>
            <a:custGeom>
              <a:avLst/>
              <a:gdLst/>
              <a:ahLst/>
              <a:cxnLst/>
              <a:rect l="l" t="t" r="r" b="b"/>
              <a:pathLst>
                <a:path w="4005" h="4156" extrusionOk="0">
                  <a:moveTo>
                    <a:pt x="2785" y="0"/>
                  </a:moveTo>
                  <a:lnTo>
                    <a:pt x="1" y="4155"/>
                  </a:lnTo>
                  <a:lnTo>
                    <a:pt x="4005" y="4155"/>
                  </a:lnTo>
                  <a:lnTo>
                    <a:pt x="27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69"/>
            <p:cNvSpPr/>
            <p:nvPr/>
          </p:nvSpPr>
          <p:spPr>
            <a:xfrm>
              <a:off x="4668075" y="1272375"/>
              <a:ext cx="90050" cy="155150"/>
            </a:xfrm>
            <a:custGeom>
              <a:avLst/>
              <a:gdLst/>
              <a:ahLst/>
              <a:cxnLst/>
              <a:rect l="l" t="t" r="r" b="b"/>
              <a:pathLst>
                <a:path w="3602" h="6206" extrusionOk="0">
                  <a:moveTo>
                    <a:pt x="283" y="1"/>
                  </a:moveTo>
                  <a:cubicBezTo>
                    <a:pt x="121" y="1"/>
                    <a:pt x="0" y="148"/>
                    <a:pt x="35" y="306"/>
                  </a:cubicBezTo>
                  <a:lnTo>
                    <a:pt x="1193" y="6001"/>
                  </a:lnTo>
                  <a:cubicBezTo>
                    <a:pt x="1216" y="6118"/>
                    <a:pt x="1320" y="6206"/>
                    <a:pt x="1441" y="6206"/>
                  </a:cubicBezTo>
                  <a:lnTo>
                    <a:pt x="3321" y="6206"/>
                  </a:lnTo>
                  <a:cubicBezTo>
                    <a:pt x="3483" y="6206"/>
                    <a:pt x="3601" y="6055"/>
                    <a:pt x="3568" y="5899"/>
                  </a:cubicBezTo>
                  <a:lnTo>
                    <a:pt x="2322" y="203"/>
                  </a:lnTo>
                  <a:cubicBezTo>
                    <a:pt x="2298" y="83"/>
                    <a:pt x="2196" y="1"/>
                    <a:pt x="2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69"/>
            <p:cNvSpPr/>
            <p:nvPr/>
          </p:nvSpPr>
          <p:spPr>
            <a:xfrm>
              <a:off x="4649500" y="1417275"/>
              <a:ext cx="87750" cy="10200"/>
            </a:xfrm>
            <a:custGeom>
              <a:avLst/>
              <a:gdLst/>
              <a:ahLst/>
              <a:cxnLst/>
              <a:rect l="l" t="t" r="r" b="b"/>
              <a:pathLst>
                <a:path w="3510" h="408" extrusionOk="0">
                  <a:moveTo>
                    <a:pt x="205" y="1"/>
                  </a:moveTo>
                  <a:cubicBezTo>
                    <a:pt x="93" y="1"/>
                    <a:pt x="1" y="93"/>
                    <a:pt x="1" y="203"/>
                  </a:cubicBezTo>
                  <a:cubicBezTo>
                    <a:pt x="1" y="316"/>
                    <a:pt x="93" y="408"/>
                    <a:pt x="205" y="408"/>
                  </a:cubicBezTo>
                  <a:lnTo>
                    <a:pt x="3509" y="408"/>
                  </a:lnTo>
                  <a:lnTo>
                    <a:pt x="35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69"/>
            <p:cNvSpPr/>
            <p:nvPr/>
          </p:nvSpPr>
          <p:spPr>
            <a:xfrm>
              <a:off x="4787900" y="1443375"/>
              <a:ext cx="10100" cy="473950"/>
            </a:xfrm>
            <a:custGeom>
              <a:avLst/>
              <a:gdLst/>
              <a:ahLst/>
              <a:cxnLst/>
              <a:rect l="l" t="t" r="r" b="b"/>
              <a:pathLst>
                <a:path w="404" h="18958" extrusionOk="0">
                  <a:moveTo>
                    <a:pt x="1" y="0"/>
                  </a:moveTo>
                  <a:lnTo>
                    <a:pt x="1" y="18958"/>
                  </a:lnTo>
                  <a:lnTo>
                    <a:pt x="404" y="1895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69"/>
            <p:cNvSpPr/>
            <p:nvPr/>
          </p:nvSpPr>
          <p:spPr>
            <a:xfrm>
              <a:off x="4346850" y="1443375"/>
              <a:ext cx="10175" cy="473950"/>
            </a:xfrm>
            <a:custGeom>
              <a:avLst/>
              <a:gdLst/>
              <a:ahLst/>
              <a:cxnLst/>
              <a:rect l="l" t="t" r="r" b="b"/>
              <a:pathLst>
                <a:path w="407" h="18958" extrusionOk="0">
                  <a:moveTo>
                    <a:pt x="1" y="0"/>
                  </a:moveTo>
                  <a:lnTo>
                    <a:pt x="1" y="18958"/>
                  </a:lnTo>
                  <a:lnTo>
                    <a:pt x="406" y="18958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69"/>
            <p:cNvSpPr/>
            <p:nvPr/>
          </p:nvSpPr>
          <p:spPr>
            <a:xfrm>
              <a:off x="4428450" y="1427400"/>
              <a:ext cx="476250" cy="31750"/>
            </a:xfrm>
            <a:custGeom>
              <a:avLst/>
              <a:gdLst/>
              <a:ahLst/>
              <a:cxnLst/>
              <a:rect l="l" t="t" r="r" b="b"/>
              <a:pathLst>
                <a:path w="19050" h="1270" extrusionOk="0">
                  <a:moveTo>
                    <a:pt x="0" y="1"/>
                  </a:moveTo>
                  <a:lnTo>
                    <a:pt x="0" y="1269"/>
                  </a:lnTo>
                  <a:lnTo>
                    <a:pt x="19050" y="1269"/>
                  </a:lnTo>
                  <a:lnTo>
                    <a:pt x="190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69"/>
            <p:cNvSpPr/>
            <p:nvPr/>
          </p:nvSpPr>
          <p:spPr>
            <a:xfrm>
              <a:off x="4250750" y="1427400"/>
              <a:ext cx="177725" cy="31750"/>
            </a:xfrm>
            <a:custGeom>
              <a:avLst/>
              <a:gdLst/>
              <a:ahLst/>
              <a:cxnLst/>
              <a:rect l="l" t="t" r="r" b="b"/>
              <a:pathLst>
                <a:path w="7109" h="1270" extrusionOk="0">
                  <a:moveTo>
                    <a:pt x="1" y="1"/>
                  </a:moveTo>
                  <a:lnTo>
                    <a:pt x="1" y="1269"/>
                  </a:lnTo>
                  <a:lnTo>
                    <a:pt x="7108" y="1269"/>
                  </a:lnTo>
                  <a:lnTo>
                    <a:pt x="7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69"/>
            <p:cNvSpPr/>
            <p:nvPr/>
          </p:nvSpPr>
          <p:spPr>
            <a:xfrm>
              <a:off x="3990300" y="1912150"/>
              <a:ext cx="1034650" cy="9825"/>
            </a:xfrm>
            <a:custGeom>
              <a:avLst/>
              <a:gdLst/>
              <a:ahLst/>
              <a:cxnLst/>
              <a:rect l="l" t="t" r="r" b="b"/>
              <a:pathLst>
                <a:path w="41386" h="393" extrusionOk="0">
                  <a:moveTo>
                    <a:pt x="41386" y="0"/>
                  </a:moveTo>
                  <a:lnTo>
                    <a:pt x="1" y="197"/>
                  </a:lnTo>
                  <a:lnTo>
                    <a:pt x="1" y="393"/>
                  </a:lnTo>
                  <a:lnTo>
                    <a:pt x="41386" y="197"/>
                  </a:lnTo>
                  <a:lnTo>
                    <a:pt x="4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69"/>
            <p:cNvSpPr/>
            <p:nvPr/>
          </p:nvSpPr>
          <p:spPr>
            <a:xfrm>
              <a:off x="4024225" y="980325"/>
              <a:ext cx="163700" cy="163700"/>
            </a:xfrm>
            <a:custGeom>
              <a:avLst/>
              <a:gdLst/>
              <a:ahLst/>
              <a:cxnLst/>
              <a:rect l="l" t="t" r="r" b="b"/>
              <a:pathLst>
                <a:path w="6548" h="6548" extrusionOk="0">
                  <a:moveTo>
                    <a:pt x="3274" y="408"/>
                  </a:moveTo>
                  <a:cubicBezTo>
                    <a:pt x="4855" y="408"/>
                    <a:pt x="6140" y="1694"/>
                    <a:pt x="6140" y="3274"/>
                  </a:cubicBezTo>
                  <a:cubicBezTo>
                    <a:pt x="6140" y="4855"/>
                    <a:pt x="4855" y="6140"/>
                    <a:pt x="3274" y="6140"/>
                  </a:cubicBezTo>
                  <a:cubicBezTo>
                    <a:pt x="1692" y="6140"/>
                    <a:pt x="405" y="4857"/>
                    <a:pt x="405" y="3274"/>
                  </a:cubicBezTo>
                  <a:cubicBezTo>
                    <a:pt x="405" y="1694"/>
                    <a:pt x="1690" y="408"/>
                    <a:pt x="3274" y="408"/>
                  </a:cubicBezTo>
                  <a:close/>
                  <a:moveTo>
                    <a:pt x="3274" y="0"/>
                  </a:moveTo>
                  <a:cubicBezTo>
                    <a:pt x="1467" y="0"/>
                    <a:pt x="0" y="1469"/>
                    <a:pt x="0" y="3274"/>
                  </a:cubicBezTo>
                  <a:cubicBezTo>
                    <a:pt x="0" y="5080"/>
                    <a:pt x="1467" y="6547"/>
                    <a:pt x="3274" y="6547"/>
                  </a:cubicBezTo>
                  <a:cubicBezTo>
                    <a:pt x="5078" y="6547"/>
                    <a:pt x="6547" y="5080"/>
                    <a:pt x="6547" y="3274"/>
                  </a:cubicBezTo>
                  <a:cubicBezTo>
                    <a:pt x="6547" y="1469"/>
                    <a:pt x="5078" y="0"/>
                    <a:pt x="3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69"/>
            <p:cNvSpPr/>
            <p:nvPr/>
          </p:nvSpPr>
          <p:spPr>
            <a:xfrm>
              <a:off x="4101000" y="1029375"/>
              <a:ext cx="56900" cy="37925"/>
            </a:xfrm>
            <a:custGeom>
              <a:avLst/>
              <a:gdLst/>
              <a:ahLst/>
              <a:cxnLst/>
              <a:rect l="l" t="t" r="r" b="b"/>
              <a:pathLst>
                <a:path w="2276" h="1517" extrusionOk="0">
                  <a:moveTo>
                    <a:pt x="0" y="0"/>
                  </a:moveTo>
                  <a:lnTo>
                    <a:pt x="0" y="1517"/>
                  </a:lnTo>
                  <a:lnTo>
                    <a:pt x="2275" y="1517"/>
                  </a:lnTo>
                  <a:lnTo>
                    <a:pt x="2275" y="1111"/>
                  </a:lnTo>
                  <a:lnTo>
                    <a:pt x="403" y="1111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69"/>
            <p:cNvSpPr/>
            <p:nvPr/>
          </p:nvSpPr>
          <p:spPr>
            <a:xfrm>
              <a:off x="4348800" y="1070675"/>
              <a:ext cx="31475" cy="40100"/>
            </a:xfrm>
            <a:custGeom>
              <a:avLst/>
              <a:gdLst/>
              <a:ahLst/>
              <a:cxnLst/>
              <a:rect l="l" t="t" r="r" b="b"/>
              <a:pathLst>
                <a:path w="1259" h="1604" extrusionOk="0">
                  <a:moveTo>
                    <a:pt x="528" y="0"/>
                  </a:moveTo>
                  <a:cubicBezTo>
                    <a:pt x="245" y="0"/>
                    <a:pt x="1" y="648"/>
                    <a:pt x="1" y="648"/>
                  </a:cubicBezTo>
                  <a:lnTo>
                    <a:pt x="244" y="1604"/>
                  </a:lnTo>
                  <a:cubicBezTo>
                    <a:pt x="244" y="1604"/>
                    <a:pt x="1259" y="1366"/>
                    <a:pt x="866" y="380"/>
                  </a:cubicBezTo>
                  <a:cubicBezTo>
                    <a:pt x="756" y="100"/>
                    <a:pt x="639" y="0"/>
                    <a:pt x="5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69"/>
            <p:cNvSpPr/>
            <p:nvPr/>
          </p:nvSpPr>
          <p:spPr>
            <a:xfrm rot="364049">
              <a:off x="4430679" y="1079102"/>
              <a:ext cx="30525" cy="51175"/>
            </a:xfrm>
            <a:custGeom>
              <a:avLst/>
              <a:gdLst/>
              <a:ahLst/>
              <a:cxnLst/>
              <a:rect l="l" t="t" r="r" b="b"/>
              <a:pathLst>
                <a:path w="1221" h="2047" extrusionOk="0">
                  <a:moveTo>
                    <a:pt x="453" y="1"/>
                  </a:moveTo>
                  <a:lnTo>
                    <a:pt x="1" y="254"/>
                  </a:lnTo>
                  <a:lnTo>
                    <a:pt x="257" y="2047"/>
                  </a:lnTo>
                  <a:cubicBezTo>
                    <a:pt x="1220" y="641"/>
                    <a:pt x="453" y="1"/>
                    <a:pt x="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69"/>
            <p:cNvSpPr/>
            <p:nvPr/>
          </p:nvSpPr>
          <p:spPr>
            <a:xfrm>
              <a:off x="4334175" y="1048700"/>
              <a:ext cx="105275" cy="83500"/>
            </a:xfrm>
            <a:custGeom>
              <a:avLst/>
              <a:gdLst/>
              <a:ahLst/>
              <a:cxnLst/>
              <a:rect l="l" t="t" r="r" b="b"/>
              <a:pathLst>
                <a:path w="4211" h="3340" extrusionOk="0">
                  <a:moveTo>
                    <a:pt x="4197" y="1838"/>
                  </a:moveTo>
                  <a:lnTo>
                    <a:pt x="4205" y="1930"/>
                  </a:lnTo>
                  <a:cubicBezTo>
                    <a:pt x="4205" y="1930"/>
                    <a:pt x="4210" y="1893"/>
                    <a:pt x="4197" y="1838"/>
                  </a:cubicBezTo>
                  <a:close/>
                  <a:moveTo>
                    <a:pt x="2732" y="1"/>
                  </a:moveTo>
                  <a:lnTo>
                    <a:pt x="410" y="758"/>
                  </a:lnTo>
                  <a:lnTo>
                    <a:pt x="1" y="2573"/>
                  </a:lnTo>
                  <a:lnTo>
                    <a:pt x="778" y="3340"/>
                  </a:lnTo>
                  <a:lnTo>
                    <a:pt x="790" y="2120"/>
                  </a:lnTo>
                  <a:cubicBezTo>
                    <a:pt x="1271" y="1521"/>
                    <a:pt x="2049" y="1342"/>
                    <a:pt x="2779" y="1342"/>
                  </a:cubicBezTo>
                  <a:cubicBezTo>
                    <a:pt x="2992" y="1342"/>
                    <a:pt x="3202" y="1357"/>
                    <a:pt x="3399" y="1382"/>
                  </a:cubicBezTo>
                  <a:cubicBezTo>
                    <a:pt x="4017" y="1457"/>
                    <a:pt x="4164" y="1702"/>
                    <a:pt x="4197" y="1838"/>
                  </a:cubicBezTo>
                  <a:lnTo>
                    <a:pt x="4197" y="1838"/>
                  </a:lnTo>
                  <a:lnTo>
                    <a:pt x="4119" y="967"/>
                  </a:lnTo>
                  <a:lnTo>
                    <a:pt x="27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524;p49">
            <a:extLst>
              <a:ext uri="{FF2B5EF4-FFF2-40B4-BE49-F238E27FC236}">
                <a16:creationId xmlns:a16="http://schemas.microsoft.com/office/drawing/2014/main" id="{3E7EACAA-5B61-7E93-DF7F-84820222B098}"/>
              </a:ext>
            </a:extLst>
          </p:cNvPr>
          <p:cNvSpPr txBox="1">
            <a:spLocks/>
          </p:cNvSpPr>
          <p:nvPr/>
        </p:nvSpPr>
        <p:spPr>
          <a:xfrm>
            <a:off x="3216915" y="3284746"/>
            <a:ext cx="4379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endParaRPr lang="en-US" dirty="0"/>
          </a:p>
        </p:txBody>
      </p:sp>
      <p:grpSp>
        <p:nvGrpSpPr>
          <p:cNvPr id="5" name="Google Shape;537;p49">
            <a:extLst>
              <a:ext uri="{FF2B5EF4-FFF2-40B4-BE49-F238E27FC236}">
                <a16:creationId xmlns:a16="http://schemas.microsoft.com/office/drawing/2014/main" id="{6B383F71-1750-6388-6F25-EEE984DB6759}"/>
              </a:ext>
            </a:extLst>
          </p:cNvPr>
          <p:cNvGrpSpPr/>
          <p:nvPr/>
        </p:nvGrpSpPr>
        <p:grpSpPr>
          <a:xfrm>
            <a:off x="5135368" y="2469020"/>
            <a:ext cx="308538" cy="345674"/>
            <a:chOff x="3752358" y="3817349"/>
            <a:chExt cx="346056" cy="345674"/>
          </a:xfrm>
          <a:solidFill>
            <a:srgbClr val="000000"/>
          </a:solidFill>
        </p:grpSpPr>
        <p:sp>
          <p:nvSpPr>
            <p:cNvPr id="6" name="Google Shape;538;p49">
              <a:extLst>
                <a:ext uri="{FF2B5EF4-FFF2-40B4-BE49-F238E27FC236}">
                  <a16:creationId xmlns:a16="http://schemas.microsoft.com/office/drawing/2014/main" id="{6077F8DC-B572-3165-D5D1-B603513BE3D2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" name="Google Shape;539;p49">
              <a:extLst>
                <a:ext uri="{FF2B5EF4-FFF2-40B4-BE49-F238E27FC236}">
                  <a16:creationId xmlns:a16="http://schemas.microsoft.com/office/drawing/2014/main" id="{E3B1825E-0AC6-D18F-50D7-0F81BF205EB7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" name="Google Shape;540;p49">
              <a:extLst>
                <a:ext uri="{FF2B5EF4-FFF2-40B4-BE49-F238E27FC236}">
                  <a16:creationId xmlns:a16="http://schemas.microsoft.com/office/drawing/2014/main" id="{D0481811-3F11-38E4-8A64-C290DEA3230E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" name="Google Shape;541;p49">
              <a:extLst>
                <a:ext uri="{FF2B5EF4-FFF2-40B4-BE49-F238E27FC236}">
                  <a16:creationId xmlns:a16="http://schemas.microsoft.com/office/drawing/2014/main" id="{AA8C9075-02CD-C651-E00C-BC266DB497A8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B27DAD3-EC0B-0A00-2492-37F0C6C07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703" y="2995266"/>
            <a:ext cx="335524" cy="3460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D38487-0185-E53B-118B-48C52EF8C352}"/>
              </a:ext>
            </a:extLst>
          </p:cNvPr>
          <p:cNvSpPr txBox="1"/>
          <p:nvPr/>
        </p:nvSpPr>
        <p:spPr>
          <a:xfrm>
            <a:off x="792449" y="2511139"/>
            <a:ext cx="49648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https://www.linkedin.com/in/mina-tharwat-aa5a6323a</a:t>
            </a:r>
            <a:r>
              <a:rPr lang="en-US" sz="12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4B2E27-5F12-B8BC-B0A8-965558733399}"/>
              </a:ext>
            </a:extLst>
          </p:cNvPr>
          <p:cNvSpPr txBox="1"/>
          <p:nvPr/>
        </p:nvSpPr>
        <p:spPr>
          <a:xfrm>
            <a:off x="935292" y="2941716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https://github.com/MinaTharwat93/Mid-Project---E-Commerce-Ecosystem.git</a:t>
            </a:r>
            <a:r>
              <a:rPr lang="en-US" sz="12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0" name="Google Shape;760;p46"/>
          <p:cNvCxnSpPr/>
          <p:nvPr/>
        </p:nvCxnSpPr>
        <p:spPr>
          <a:xfrm rot="10800000">
            <a:off x="713225" y="1813125"/>
            <a:ext cx="0" cy="151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61" name="Google Shape;761;p46"/>
          <p:cNvGrpSpPr/>
          <p:nvPr/>
        </p:nvGrpSpPr>
        <p:grpSpPr>
          <a:xfrm flipH="1">
            <a:off x="5585346" y="1334763"/>
            <a:ext cx="2608599" cy="2555880"/>
            <a:chOff x="1485551" y="1556150"/>
            <a:chExt cx="859364" cy="842024"/>
          </a:xfrm>
        </p:grpSpPr>
        <p:sp>
          <p:nvSpPr>
            <p:cNvPr id="762" name="Google Shape;762;p46"/>
            <p:cNvSpPr/>
            <p:nvPr/>
          </p:nvSpPr>
          <p:spPr>
            <a:xfrm>
              <a:off x="1771975" y="1802425"/>
              <a:ext cx="314025" cy="339950"/>
            </a:xfrm>
            <a:custGeom>
              <a:avLst/>
              <a:gdLst/>
              <a:ahLst/>
              <a:cxnLst/>
              <a:rect l="l" t="t" r="r" b="b"/>
              <a:pathLst>
                <a:path w="12561" h="13598" extrusionOk="0">
                  <a:moveTo>
                    <a:pt x="862" y="1"/>
                  </a:moveTo>
                  <a:cubicBezTo>
                    <a:pt x="360" y="1"/>
                    <a:pt x="0" y="490"/>
                    <a:pt x="144" y="977"/>
                  </a:cubicBezTo>
                  <a:lnTo>
                    <a:pt x="3644" y="13052"/>
                  </a:lnTo>
                  <a:cubicBezTo>
                    <a:pt x="3738" y="13375"/>
                    <a:pt x="4031" y="13598"/>
                    <a:pt x="4362" y="13598"/>
                  </a:cubicBezTo>
                  <a:lnTo>
                    <a:pt x="11697" y="13598"/>
                  </a:lnTo>
                  <a:cubicBezTo>
                    <a:pt x="12198" y="13598"/>
                    <a:pt x="12560" y="13109"/>
                    <a:pt x="12417" y="12622"/>
                  </a:cubicBezTo>
                  <a:lnTo>
                    <a:pt x="8914" y="547"/>
                  </a:lnTo>
                  <a:cubicBezTo>
                    <a:pt x="8820" y="224"/>
                    <a:pt x="8530" y="1"/>
                    <a:pt x="8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6"/>
            <p:cNvSpPr/>
            <p:nvPr/>
          </p:nvSpPr>
          <p:spPr>
            <a:xfrm>
              <a:off x="1797125" y="1802425"/>
              <a:ext cx="290400" cy="339950"/>
            </a:xfrm>
            <a:custGeom>
              <a:avLst/>
              <a:gdLst/>
              <a:ahLst/>
              <a:cxnLst/>
              <a:rect l="l" t="t" r="r" b="b"/>
              <a:pathLst>
                <a:path w="11616" h="13598" extrusionOk="0">
                  <a:moveTo>
                    <a:pt x="864" y="1"/>
                  </a:moveTo>
                  <a:cubicBezTo>
                    <a:pt x="363" y="1"/>
                    <a:pt x="1" y="490"/>
                    <a:pt x="144" y="977"/>
                  </a:cubicBezTo>
                  <a:lnTo>
                    <a:pt x="3647" y="13052"/>
                  </a:lnTo>
                  <a:cubicBezTo>
                    <a:pt x="3743" y="13375"/>
                    <a:pt x="4035" y="13598"/>
                    <a:pt x="4365" y="13598"/>
                  </a:cubicBezTo>
                  <a:lnTo>
                    <a:pt x="10752" y="13598"/>
                  </a:lnTo>
                  <a:cubicBezTo>
                    <a:pt x="11253" y="13598"/>
                    <a:pt x="11616" y="13109"/>
                    <a:pt x="11470" y="12622"/>
                  </a:cubicBezTo>
                  <a:lnTo>
                    <a:pt x="7970" y="547"/>
                  </a:lnTo>
                  <a:cubicBezTo>
                    <a:pt x="7876" y="224"/>
                    <a:pt x="7583" y="1"/>
                    <a:pt x="7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6"/>
            <p:cNvSpPr/>
            <p:nvPr/>
          </p:nvSpPr>
          <p:spPr>
            <a:xfrm>
              <a:off x="1920600" y="2109625"/>
              <a:ext cx="226825" cy="32750"/>
            </a:xfrm>
            <a:custGeom>
              <a:avLst/>
              <a:gdLst/>
              <a:ahLst/>
              <a:cxnLst/>
              <a:rect l="l" t="t" r="r" b="b"/>
              <a:pathLst>
                <a:path w="9073" h="1310" extrusionOk="0">
                  <a:moveTo>
                    <a:pt x="655" y="0"/>
                  </a:moveTo>
                  <a:cubicBezTo>
                    <a:pt x="295" y="0"/>
                    <a:pt x="1" y="295"/>
                    <a:pt x="1" y="655"/>
                  </a:cubicBezTo>
                  <a:cubicBezTo>
                    <a:pt x="1" y="1015"/>
                    <a:pt x="295" y="1310"/>
                    <a:pt x="655" y="1310"/>
                  </a:cubicBezTo>
                  <a:lnTo>
                    <a:pt x="8418" y="1310"/>
                  </a:lnTo>
                  <a:cubicBezTo>
                    <a:pt x="8778" y="1310"/>
                    <a:pt x="9072" y="1015"/>
                    <a:pt x="9072" y="655"/>
                  </a:cubicBezTo>
                  <a:cubicBezTo>
                    <a:pt x="9072" y="295"/>
                    <a:pt x="8778" y="0"/>
                    <a:pt x="8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6"/>
            <p:cNvSpPr/>
            <p:nvPr/>
          </p:nvSpPr>
          <p:spPr>
            <a:xfrm>
              <a:off x="1911150" y="2361625"/>
              <a:ext cx="156850" cy="16550"/>
            </a:xfrm>
            <a:custGeom>
              <a:avLst/>
              <a:gdLst/>
              <a:ahLst/>
              <a:cxnLst/>
              <a:rect l="l" t="t" r="r" b="b"/>
              <a:pathLst>
                <a:path w="6274" h="662" extrusionOk="0">
                  <a:moveTo>
                    <a:pt x="0" y="1"/>
                  </a:moveTo>
                  <a:lnTo>
                    <a:pt x="0" y="662"/>
                  </a:lnTo>
                  <a:lnTo>
                    <a:pt x="6273" y="662"/>
                  </a:lnTo>
                  <a:lnTo>
                    <a:pt x="62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6"/>
            <p:cNvSpPr/>
            <p:nvPr/>
          </p:nvSpPr>
          <p:spPr>
            <a:xfrm>
              <a:off x="2051025" y="2361725"/>
              <a:ext cx="33850" cy="31450"/>
            </a:xfrm>
            <a:custGeom>
              <a:avLst/>
              <a:gdLst/>
              <a:ahLst/>
              <a:cxnLst/>
              <a:rect l="l" t="t" r="r" b="b"/>
              <a:pathLst>
                <a:path w="1354" h="1258" extrusionOk="0">
                  <a:moveTo>
                    <a:pt x="677" y="0"/>
                  </a:moveTo>
                  <a:cubicBezTo>
                    <a:pt x="375" y="0"/>
                    <a:pt x="108" y="220"/>
                    <a:pt x="58" y="525"/>
                  </a:cubicBezTo>
                  <a:cubicBezTo>
                    <a:pt x="1" y="868"/>
                    <a:pt x="232" y="1190"/>
                    <a:pt x="574" y="1249"/>
                  </a:cubicBezTo>
                  <a:cubicBezTo>
                    <a:pt x="608" y="1254"/>
                    <a:pt x="642" y="1257"/>
                    <a:pt x="676" y="1257"/>
                  </a:cubicBezTo>
                  <a:cubicBezTo>
                    <a:pt x="979" y="1257"/>
                    <a:pt x="1245" y="1041"/>
                    <a:pt x="1298" y="731"/>
                  </a:cubicBezTo>
                  <a:cubicBezTo>
                    <a:pt x="1353" y="390"/>
                    <a:pt x="1124" y="66"/>
                    <a:pt x="780" y="9"/>
                  </a:cubicBezTo>
                  <a:cubicBezTo>
                    <a:pt x="746" y="3"/>
                    <a:pt x="711" y="0"/>
                    <a:pt x="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6"/>
            <p:cNvSpPr/>
            <p:nvPr/>
          </p:nvSpPr>
          <p:spPr>
            <a:xfrm>
              <a:off x="1983325" y="2139800"/>
              <a:ext cx="16525" cy="228600"/>
            </a:xfrm>
            <a:custGeom>
              <a:avLst/>
              <a:gdLst/>
              <a:ahLst/>
              <a:cxnLst/>
              <a:rect l="l" t="t" r="r" b="b"/>
              <a:pathLst>
                <a:path w="661" h="9144" extrusionOk="0">
                  <a:moveTo>
                    <a:pt x="0" y="1"/>
                  </a:moveTo>
                  <a:lnTo>
                    <a:pt x="0" y="9144"/>
                  </a:lnTo>
                  <a:lnTo>
                    <a:pt x="661" y="9144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6"/>
            <p:cNvSpPr/>
            <p:nvPr/>
          </p:nvSpPr>
          <p:spPr>
            <a:xfrm>
              <a:off x="1894225" y="2361725"/>
              <a:ext cx="33825" cy="31450"/>
            </a:xfrm>
            <a:custGeom>
              <a:avLst/>
              <a:gdLst/>
              <a:ahLst/>
              <a:cxnLst/>
              <a:rect l="l" t="t" r="r" b="b"/>
              <a:pathLst>
                <a:path w="1353" h="1258" extrusionOk="0">
                  <a:moveTo>
                    <a:pt x="675" y="0"/>
                  </a:moveTo>
                  <a:cubicBezTo>
                    <a:pt x="371" y="0"/>
                    <a:pt x="107" y="220"/>
                    <a:pt x="55" y="525"/>
                  </a:cubicBezTo>
                  <a:cubicBezTo>
                    <a:pt x="0" y="868"/>
                    <a:pt x="229" y="1190"/>
                    <a:pt x="573" y="1249"/>
                  </a:cubicBezTo>
                  <a:cubicBezTo>
                    <a:pt x="607" y="1254"/>
                    <a:pt x="641" y="1257"/>
                    <a:pt x="675" y="1257"/>
                  </a:cubicBezTo>
                  <a:cubicBezTo>
                    <a:pt x="977" y="1257"/>
                    <a:pt x="1244" y="1041"/>
                    <a:pt x="1297" y="731"/>
                  </a:cubicBezTo>
                  <a:cubicBezTo>
                    <a:pt x="1352" y="390"/>
                    <a:pt x="1123" y="66"/>
                    <a:pt x="780" y="9"/>
                  </a:cubicBezTo>
                  <a:cubicBezTo>
                    <a:pt x="744" y="3"/>
                    <a:pt x="709" y="0"/>
                    <a:pt x="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6"/>
            <p:cNvSpPr/>
            <p:nvPr/>
          </p:nvSpPr>
          <p:spPr>
            <a:xfrm>
              <a:off x="1869775" y="2109625"/>
              <a:ext cx="226850" cy="32750"/>
            </a:xfrm>
            <a:custGeom>
              <a:avLst/>
              <a:gdLst/>
              <a:ahLst/>
              <a:cxnLst/>
              <a:rect l="l" t="t" r="r" b="b"/>
              <a:pathLst>
                <a:path w="9074" h="1310" extrusionOk="0">
                  <a:moveTo>
                    <a:pt x="659" y="0"/>
                  </a:moveTo>
                  <a:cubicBezTo>
                    <a:pt x="297" y="0"/>
                    <a:pt x="4" y="295"/>
                    <a:pt x="4" y="655"/>
                  </a:cubicBezTo>
                  <a:cubicBezTo>
                    <a:pt x="0" y="1015"/>
                    <a:pt x="295" y="1310"/>
                    <a:pt x="659" y="1310"/>
                  </a:cubicBezTo>
                  <a:lnTo>
                    <a:pt x="8419" y="1310"/>
                  </a:lnTo>
                  <a:cubicBezTo>
                    <a:pt x="8781" y="1310"/>
                    <a:pt x="9074" y="1015"/>
                    <a:pt x="9074" y="655"/>
                  </a:cubicBezTo>
                  <a:cubicBezTo>
                    <a:pt x="9074" y="295"/>
                    <a:pt x="8781" y="0"/>
                    <a:pt x="8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6"/>
            <p:cNvSpPr/>
            <p:nvPr/>
          </p:nvSpPr>
          <p:spPr>
            <a:xfrm>
              <a:off x="2143500" y="2232125"/>
              <a:ext cx="63500" cy="103025"/>
            </a:xfrm>
            <a:custGeom>
              <a:avLst/>
              <a:gdLst/>
              <a:ahLst/>
              <a:cxnLst/>
              <a:rect l="l" t="t" r="r" b="b"/>
              <a:pathLst>
                <a:path w="2540" h="4121" extrusionOk="0">
                  <a:moveTo>
                    <a:pt x="298" y="0"/>
                  </a:moveTo>
                  <a:lnTo>
                    <a:pt x="1" y="4043"/>
                  </a:lnTo>
                  <a:lnTo>
                    <a:pt x="1885" y="4121"/>
                  </a:lnTo>
                  <a:lnTo>
                    <a:pt x="2540" y="131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AB8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6"/>
            <p:cNvSpPr/>
            <p:nvPr/>
          </p:nvSpPr>
          <p:spPr>
            <a:xfrm>
              <a:off x="2137275" y="2323425"/>
              <a:ext cx="149275" cy="53775"/>
            </a:xfrm>
            <a:custGeom>
              <a:avLst/>
              <a:gdLst/>
              <a:ahLst/>
              <a:cxnLst/>
              <a:rect l="l" t="t" r="r" b="b"/>
              <a:pathLst>
                <a:path w="5971" h="2151" extrusionOk="0">
                  <a:moveTo>
                    <a:pt x="221" y="0"/>
                  </a:moveTo>
                  <a:lnTo>
                    <a:pt x="0" y="2151"/>
                  </a:lnTo>
                  <a:lnTo>
                    <a:pt x="5913" y="2151"/>
                  </a:lnTo>
                  <a:cubicBezTo>
                    <a:pt x="5970" y="1911"/>
                    <a:pt x="5856" y="1666"/>
                    <a:pt x="5635" y="1555"/>
                  </a:cubicBezTo>
                  <a:lnTo>
                    <a:pt x="2281" y="27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6"/>
            <p:cNvSpPr/>
            <p:nvPr/>
          </p:nvSpPr>
          <p:spPr>
            <a:xfrm>
              <a:off x="2134650" y="2377125"/>
              <a:ext cx="152300" cy="15925"/>
            </a:xfrm>
            <a:custGeom>
              <a:avLst/>
              <a:gdLst/>
              <a:ahLst/>
              <a:cxnLst/>
              <a:rect l="l" t="t" r="r" b="b"/>
              <a:pathLst>
                <a:path w="6092" h="637" extrusionOk="0">
                  <a:moveTo>
                    <a:pt x="1" y="1"/>
                  </a:moveTo>
                  <a:lnTo>
                    <a:pt x="1" y="637"/>
                  </a:lnTo>
                  <a:lnTo>
                    <a:pt x="6092" y="637"/>
                  </a:lnTo>
                  <a:lnTo>
                    <a:pt x="6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6"/>
            <p:cNvSpPr/>
            <p:nvPr/>
          </p:nvSpPr>
          <p:spPr>
            <a:xfrm>
              <a:off x="2152825" y="2333200"/>
              <a:ext cx="30150" cy="29950"/>
            </a:xfrm>
            <a:custGeom>
              <a:avLst/>
              <a:gdLst/>
              <a:ahLst/>
              <a:cxnLst/>
              <a:rect l="l" t="t" r="r" b="b"/>
              <a:pathLst>
                <a:path w="1206" h="1198" extrusionOk="0">
                  <a:moveTo>
                    <a:pt x="599" y="156"/>
                  </a:moveTo>
                  <a:cubicBezTo>
                    <a:pt x="847" y="156"/>
                    <a:pt x="1050" y="351"/>
                    <a:pt x="1052" y="596"/>
                  </a:cubicBezTo>
                  <a:cubicBezTo>
                    <a:pt x="1054" y="714"/>
                    <a:pt x="1011" y="829"/>
                    <a:pt x="925" y="913"/>
                  </a:cubicBezTo>
                  <a:cubicBezTo>
                    <a:pt x="841" y="999"/>
                    <a:pt x="729" y="1048"/>
                    <a:pt x="612" y="1050"/>
                  </a:cubicBezTo>
                  <a:cubicBezTo>
                    <a:pt x="607" y="1050"/>
                    <a:pt x="602" y="1050"/>
                    <a:pt x="597" y="1050"/>
                  </a:cubicBezTo>
                  <a:cubicBezTo>
                    <a:pt x="354" y="1050"/>
                    <a:pt x="158" y="851"/>
                    <a:pt x="156" y="610"/>
                  </a:cubicBezTo>
                  <a:cubicBezTo>
                    <a:pt x="154" y="489"/>
                    <a:pt x="197" y="377"/>
                    <a:pt x="283" y="293"/>
                  </a:cubicBezTo>
                  <a:cubicBezTo>
                    <a:pt x="366" y="207"/>
                    <a:pt x="479" y="160"/>
                    <a:pt x="596" y="156"/>
                  </a:cubicBezTo>
                  <a:cubicBezTo>
                    <a:pt x="597" y="156"/>
                    <a:pt x="598" y="156"/>
                    <a:pt x="599" y="156"/>
                  </a:cubicBezTo>
                  <a:close/>
                  <a:moveTo>
                    <a:pt x="594" y="0"/>
                  </a:moveTo>
                  <a:cubicBezTo>
                    <a:pt x="432" y="4"/>
                    <a:pt x="285" y="68"/>
                    <a:pt x="172" y="182"/>
                  </a:cubicBezTo>
                  <a:cubicBezTo>
                    <a:pt x="60" y="297"/>
                    <a:pt x="0" y="450"/>
                    <a:pt x="2" y="610"/>
                  </a:cubicBezTo>
                  <a:cubicBezTo>
                    <a:pt x="10" y="937"/>
                    <a:pt x="276" y="1197"/>
                    <a:pt x="602" y="1197"/>
                  </a:cubicBezTo>
                  <a:lnTo>
                    <a:pt x="612" y="1197"/>
                  </a:lnTo>
                  <a:cubicBezTo>
                    <a:pt x="774" y="1195"/>
                    <a:pt x="921" y="1132"/>
                    <a:pt x="1033" y="1017"/>
                  </a:cubicBezTo>
                  <a:cubicBezTo>
                    <a:pt x="1146" y="900"/>
                    <a:pt x="1205" y="747"/>
                    <a:pt x="1203" y="589"/>
                  </a:cubicBezTo>
                  <a:cubicBezTo>
                    <a:pt x="1195" y="262"/>
                    <a:pt x="929" y="0"/>
                    <a:pt x="6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6"/>
            <p:cNvSpPr/>
            <p:nvPr/>
          </p:nvSpPr>
          <p:spPr>
            <a:xfrm>
              <a:off x="2208875" y="2329225"/>
              <a:ext cx="15875" cy="14075"/>
            </a:xfrm>
            <a:custGeom>
              <a:avLst/>
              <a:gdLst/>
              <a:ahLst/>
              <a:cxnLst/>
              <a:rect l="l" t="t" r="r" b="b"/>
              <a:pathLst>
                <a:path w="635" h="563" extrusionOk="0">
                  <a:moveTo>
                    <a:pt x="551" y="1"/>
                  </a:moveTo>
                  <a:cubicBezTo>
                    <a:pt x="532" y="1"/>
                    <a:pt x="514" y="7"/>
                    <a:pt x="500" y="20"/>
                  </a:cubicBezTo>
                  <a:lnTo>
                    <a:pt x="37" y="429"/>
                  </a:lnTo>
                  <a:cubicBezTo>
                    <a:pt x="7" y="456"/>
                    <a:pt x="1" y="505"/>
                    <a:pt x="29" y="536"/>
                  </a:cubicBezTo>
                  <a:cubicBezTo>
                    <a:pt x="41" y="552"/>
                    <a:pt x="66" y="562"/>
                    <a:pt x="87" y="562"/>
                  </a:cubicBezTo>
                  <a:cubicBezTo>
                    <a:pt x="103" y="562"/>
                    <a:pt x="121" y="556"/>
                    <a:pt x="138" y="542"/>
                  </a:cubicBezTo>
                  <a:lnTo>
                    <a:pt x="600" y="133"/>
                  </a:lnTo>
                  <a:cubicBezTo>
                    <a:pt x="631" y="104"/>
                    <a:pt x="635" y="55"/>
                    <a:pt x="608" y="24"/>
                  </a:cubicBezTo>
                  <a:cubicBezTo>
                    <a:pt x="593" y="9"/>
                    <a:pt x="572" y="1"/>
                    <a:pt x="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6"/>
            <p:cNvSpPr/>
            <p:nvPr/>
          </p:nvSpPr>
          <p:spPr>
            <a:xfrm>
              <a:off x="2219625" y="2334475"/>
              <a:ext cx="15975" cy="14075"/>
            </a:xfrm>
            <a:custGeom>
              <a:avLst/>
              <a:gdLst/>
              <a:ahLst/>
              <a:cxnLst/>
              <a:rect l="l" t="t" r="r" b="b"/>
              <a:pathLst>
                <a:path w="639" h="563" extrusionOk="0">
                  <a:moveTo>
                    <a:pt x="550" y="0"/>
                  </a:moveTo>
                  <a:cubicBezTo>
                    <a:pt x="533" y="0"/>
                    <a:pt x="515" y="6"/>
                    <a:pt x="501" y="19"/>
                  </a:cubicBezTo>
                  <a:lnTo>
                    <a:pt x="37" y="430"/>
                  </a:lnTo>
                  <a:cubicBezTo>
                    <a:pt x="6" y="459"/>
                    <a:pt x="0" y="508"/>
                    <a:pt x="29" y="538"/>
                  </a:cubicBezTo>
                  <a:cubicBezTo>
                    <a:pt x="41" y="553"/>
                    <a:pt x="66" y="563"/>
                    <a:pt x="86" y="563"/>
                  </a:cubicBezTo>
                  <a:cubicBezTo>
                    <a:pt x="103" y="563"/>
                    <a:pt x="123" y="559"/>
                    <a:pt x="137" y="543"/>
                  </a:cubicBezTo>
                  <a:lnTo>
                    <a:pt x="602" y="131"/>
                  </a:lnTo>
                  <a:cubicBezTo>
                    <a:pt x="632" y="103"/>
                    <a:pt x="639" y="56"/>
                    <a:pt x="610" y="25"/>
                  </a:cubicBezTo>
                  <a:cubicBezTo>
                    <a:pt x="594" y="9"/>
                    <a:pt x="572" y="0"/>
                    <a:pt x="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6"/>
            <p:cNvSpPr/>
            <p:nvPr/>
          </p:nvSpPr>
          <p:spPr>
            <a:xfrm>
              <a:off x="2230575" y="2340350"/>
              <a:ext cx="16425" cy="14550"/>
            </a:xfrm>
            <a:custGeom>
              <a:avLst/>
              <a:gdLst/>
              <a:ahLst/>
              <a:cxnLst/>
              <a:rect l="l" t="t" r="r" b="b"/>
              <a:pathLst>
                <a:path w="657" h="582" extrusionOk="0">
                  <a:moveTo>
                    <a:pt x="570" y="0"/>
                  </a:moveTo>
                  <a:cubicBezTo>
                    <a:pt x="553" y="0"/>
                    <a:pt x="535" y="6"/>
                    <a:pt x="522" y="19"/>
                  </a:cubicBezTo>
                  <a:lnTo>
                    <a:pt x="37" y="449"/>
                  </a:lnTo>
                  <a:cubicBezTo>
                    <a:pt x="6" y="477"/>
                    <a:pt x="0" y="526"/>
                    <a:pt x="29" y="557"/>
                  </a:cubicBezTo>
                  <a:cubicBezTo>
                    <a:pt x="41" y="571"/>
                    <a:pt x="63" y="582"/>
                    <a:pt x="84" y="582"/>
                  </a:cubicBezTo>
                  <a:cubicBezTo>
                    <a:pt x="102" y="582"/>
                    <a:pt x="121" y="578"/>
                    <a:pt x="135" y="561"/>
                  </a:cubicBezTo>
                  <a:lnTo>
                    <a:pt x="622" y="132"/>
                  </a:lnTo>
                  <a:cubicBezTo>
                    <a:pt x="653" y="103"/>
                    <a:pt x="657" y="56"/>
                    <a:pt x="630" y="25"/>
                  </a:cubicBezTo>
                  <a:cubicBezTo>
                    <a:pt x="614" y="9"/>
                    <a:pt x="592" y="0"/>
                    <a:pt x="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6"/>
            <p:cNvSpPr/>
            <p:nvPr/>
          </p:nvSpPr>
          <p:spPr>
            <a:xfrm>
              <a:off x="2127300" y="2018575"/>
              <a:ext cx="125800" cy="268250"/>
            </a:xfrm>
            <a:custGeom>
              <a:avLst/>
              <a:gdLst/>
              <a:ahLst/>
              <a:cxnLst/>
              <a:rect l="l" t="t" r="r" b="b"/>
              <a:pathLst>
                <a:path w="5032" h="10730" extrusionOk="0">
                  <a:moveTo>
                    <a:pt x="2396" y="1"/>
                  </a:moveTo>
                  <a:cubicBezTo>
                    <a:pt x="2394" y="1"/>
                    <a:pt x="2393" y="1"/>
                    <a:pt x="2392" y="1"/>
                  </a:cubicBezTo>
                  <a:lnTo>
                    <a:pt x="1195" y="1"/>
                  </a:lnTo>
                  <a:lnTo>
                    <a:pt x="0" y="10730"/>
                  </a:lnTo>
                  <a:lnTo>
                    <a:pt x="3671" y="10678"/>
                  </a:lnTo>
                  <a:lnTo>
                    <a:pt x="4870" y="2750"/>
                  </a:lnTo>
                  <a:cubicBezTo>
                    <a:pt x="5031" y="1283"/>
                    <a:pt x="3879" y="1"/>
                    <a:pt x="23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6"/>
            <p:cNvSpPr/>
            <p:nvPr/>
          </p:nvSpPr>
          <p:spPr>
            <a:xfrm>
              <a:off x="2104225" y="2232125"/>
              <a:ext cx="63450" cy="103025"/>
            </a:xfrm>
            <a:custGeom>
              <a:avLst/>
              <a:gdLst/>
              <a:ahLst/>
              <a:cxnLst/>
              <a:rect l="l" t="t" r="r" b="b"/>
              <a:pathLst>
                <a:path w="2538" h="4121" extrusionOk="0">
                  <a:moveTo>
                    <a:pt x="295" y="0"/>
                  </a:moveTo>
                  <a:lnTo>
                    <a:pt x="1" y="4043"/>
                  </a:lnTo>
                  <a:lnTo>
                    <a:pt x="1883" y="4121"/>
                  </a:lnTo>
                  <a:lnTo>
                    <a:pt x="2538" y="131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AB8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6"/>
            <p:cNvSpPr/>
            <p:nvPr/>
          </p:nvSpPr>
          <p:spPr>
            <a:xfrm>
              <a:off x="2098000" y="2323425"/>
              <a:ext cx="149200" cy="53775"/>
            </a:xfrm>
            <a:custGeom>
              <a:avLst/>
              <a:gdLst/>
              <a:ahLst/>
              <a:cxnLst/>
              <a:rect l="l" t="t" r="r" b="b"/>
              <a:pathLst>
                <a:path w="5968" h="2151" extrusionOk="0">
                  <a:moveTo>
                    <a:pt x="219" y="0"/>
                  </a:moveTo>
                  <a:lnTo>
                    <a:pt x="0" y="2151"/>
                  </a:lnTo>
                  <a:lnTo>
                    <a:pt x="5913" y="2151"/>
                  </a:lnTo>
                  <a:cubicBezTo>
                    <a:pt x="5968" y="1911"/>
                    <a:pt x="5853" y="1666"/>
                    <a:pt x="5632" y="1555"/>
                  </a:cubicBezTo>
                  <a:lnTo>
                    <a:pt x="2281" y="27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6"/>
            <p:cNvSpPr/>
            <p:nvPr/>
          </p:nvSpPr>
          <p:spPr>
            <a:xfrm>
              <a:off x="2095325" y="2377125"/>
              <a:ext cx="152350" cy="15925"/>
            </a:xfrm>
            <a:custGeom>
              <a:avLst/>
              <a:gdLst/>
              <a:ahLst/>
              <a:cxnLst/>
              <a:rect l="l" t="t" r="r" b="b"/>
              <a:pathLst>
                <a:path w="6094" h="637" extrusionOk="0">
                  <a:moveTo>
                    <a:pt x="1" y="1"/>
                  </a:moveTo>
                  <a:lnTo>
                    <a:pt x="1" y="637"/>
                  </a:lnTo>
                  <a:lnTo>
                    <a:pt x="6093" y="637"/>
                  </a:lnTo>
                  <a:lnTo>
                    <a:pt x="6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6"/>
            <p:cNvSpPr/>
            <p:nvPr/>
          </p:nvSpPr>
          <p:spPr>
            <a:xfrm>
              <a:off x="2113600" y="2333150"/>
              <a:ext cx="30100" cy="30000"/>
            </a:xfrm>
            <a:custGeom>
              <a:avLst/>
              <a:gdLst/>
              <a:ahLst/>
              <a:cxnLst/>
              <a:rect l="l" t="t" r="r" b="b"/>
              <a:pathLst>
                <a:path w="1204" h="1200" extrusionOk="0">
                  <a:moveTo>
                    <a:pt x="597" y="156"/>
                  </a:moveTo>
                  <a:cubicBezTo>
                    <a:pt x="716" y="156"/>
                    <a:pt x="825" y="201"/>
                    <a:pt x="906" y="283"/>
                  </a:cubicBezTo>
                  <a:cubicBezTo>
                    <a:pt x="992" y="366"/>
                    <a:pt x="1039" y="479"/>
                    <a:pt x="1043" y="596"/>
                  </a:cubicBezTo>
                  <a:cubicBezTo>
                    <a:pt x="1045" y="714"/>
                    <a:pt x="1003" y="829"/>
                    <a:pt x="917" y="913"/>
                  </a:cubicBezTo>
                  <a:cubicBezTo>
                    <a:pt x="833" y="999"/>
                    <a:pt x="720" y="1046"/>
                    <a:pt x="604" y="1050"/>
                  </a:cubicBezTo>
                  <a:cubicBezTo>
                    <a:pt x="485" y="1050"/>
                    <a:pt x="370" y="1009"/>
                    <a:pt x="286" y="923"/>
                  </a:cubicBezTo>
                  <a:cubicBezTo>
                    <a:pt x="201" y="839"/>
                    <a:pt x="153" y="726"/>
                    <a:pt x="149" y="610"/>
                  </a:cubicBezTo>
                  <a:cubicBezTo>
                    <a:pt x="147" y="491"/>
                    <a:pt x="190" y="377"/>
                    <a:pt x="276" y="293"/>
                  </a:cubicBezTo>
                  <a:cubicBezTo>
                    <a:pt x="360" y="207"/>
                    <a:pt x="473" y="160"/>
                    <a:pt x="589" y="156"/>
                  </a:cubicBezTo>
                  <a:close/>
                  <a:moveTo>
                    <a:pt x="593" y="0"/>
                  </a:moveTo>
                  <a:cubicBezTo>
                    <a:pt x="432" y="2"/>
                    <a:pt x="282" y="68"/>
                    <a:pt x="170" y="182"/>
                  </a:cubicBezTo>
                  <a:cubicBezTo>
                    <a:pt x="57" y="297"/>
                    <a:pt x="0" y="450"/>
                    <a:pt x="2" y="610"/>
                  </a:cubicBezTo>
                  <a:cubicBezTo>
                    <a:pt x="4" y="769"/>
                    <a:pt x="68" y="919"/>
                    <a:pt x="184" y="1031"/>
                  </a:cubicBezTo>
                  <a:cubicBezTo>
                    <a:pt x="293" y="1140"/>
                    <a:pt x="442" y="1199"/>
                    <a:pt x="597" y="1199"/>
                  </a:cubicBezTo>
                  <a:lnTo>
                    <a:pt x="610" y="1199"/>
                  </a:lnTo>
                  <a:cubicBezTo>
                    <a:pt x="771" y="1197"/>
                    <a:pt x="921" y="1134"/>
                    <a:pt x="1033" y="1019"/>
                  </a:cubicBezTo>
                  <a:cubicBezTo>
                    <a:pt x="1146" y="902"/>
                    <a:pt x="1203" y="749"/>
                    <a:pt x="1201" y="591"/>
                  </a:cubicBezTo>
                  <a:cubicBezTo>
                    <a:pt x="1199" y="430"/>
                    <a:pt x="1136" y="283"/>
                    <a:pt x="1019" y="170"/>
                  </a:cubicBezTo>
                  <a:cubicBezTo>
                    <a:pt x="904" y="57"/>
                    <a:pt x="753" y="6"/>
                    <a:pt x="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6"/>
            <p:cNvSpPr/>
            <p:nvPr/>
          </p:nvSpPr>
          <p:spPr>
            <a:xfrm>
              <a:off x="2169650" y="2329225"/>
              <a:ext cx="15875" cy="14075"/>
            </a:xfrm>
            <a:custGeom>
              <a:avLst/>
              <a:gdLst/>
              <a:ahLst/>
              <a:cxnLst/>
              <a:rect l="l" t="t" r="r" b="b"/>
              <a:pathLst>
                <a:path w="635" h="563" extrusionOk="0">
                  <a:moveTo>
                    <a:pt x="548" y="1"/>
                  </a:moveTo>
                  <a:cubicBezTo>
                    <a:pt x="530" y="1"/>
                    <a:pt x="512" y="7"/>
                    <a:pt x="498" y="20"/>
                  </a:cubicBezTo>
                  <a:lnTo>
                    <a:pt x="35" y="429"/>
                  </a:lnTo>
                  <a:cubicBezTo>
                    <a:pt x="4" y="456"/>
                    <a:pt x="0" y="505"/>
                    <a:pt x="29" y="536"/>
                  </a:cubicBezTo>
                  <a:cubicBezTo>
                    <a:pt x="41" y="552"/>
                    <a:pt x="64" y="562"/>
                    <a:pt x="84" y="562"/>
                  </a:cubicBezTo>
                  <a:cubicBezTo>
                    <a:pt x="103" y="562"/>
                    <a:pt x="117" y="556"/>
                    <a:pt x="135" y="542"/>
                  </a:cubicBezTo>
                  <a:lnTo>
                    <a:pt x="598" y="133"/>
                  </a:lnTo>
                  <a:cubicBezTo>
                    <a:pt x="628" y="104"/>
                    <a:pt x="635" y="55"/>
                    <a:pt x="606" y="24"/>
                  </a:cubicBezTo>
                  <a:cubicBezTo>
                    <a:pt x="591" y="9"/>
                    <a:pt x="569" y="1"/>
                    <a:pt x="5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6"/>
            <p:cNvSpPr/>
            <p:nvPr/>
          </p:nvSpPr>
          <p:spPr>
            <a:xfrm>
              <a:off x="2180375" y="2334475"/>
              <a:ext cx="15950" cy="14075"/>
            </a:xfrm>
            <a:custGeom>
              <a:avLst/>
              <a:gdLst/>
              <a:ahLst/>
              <a:cxnLst/>
              <a:rect l="l" t="t" r="r" b="b"/>
              <a:pathLst>
                <a:path w="638" h="563" extrusionOk="0">
                  <a:moveTo>
                    <a:pt x="551" y="0"/>
                  </a:moveTo>
                  <a:cubicBezTo>
                    <a:pt x="533" y="0"/>
                    <a:pt x="516" y="6"/>
                    <a:pt x="502" y="19"/>
                  </a:cubicBezTo>
                  <a:lnTo>
                    <a:pt x="36" y="430"/>
                  </a:lnTo>
                  <a:cubicBezTo>
                    <a:pt x="5" y="459"/>
                    <a:pt x="1" y="508"/>
                    <a:pt x="30" y="538"/>
                  </a:cubicBezTo>
                  <a:cubicBezTo>
                    <a:pt x="42" y="553"/>
                    <a:pt x="64" y="563"/>
                    <a:pt x="85" y="563"/>
                  </a:cubicBezTo>
                  <a:cubicBezTo>
                    <a:pt x="103" y="563"/>
                    <a:pt x="122" y="559"/>
                    <a:pt x="136" y="543"/>
                  </a:cubicBezTo>
                  <a:lnTo>
                    <a:pt x="602" y="131"/>
                  </a:lnTo>
                  <a:cubicBezTo>
                    <a:pt x="633" y="103"/>
                    <a:pt x="637" y="56"/>
                    <a:pt x="609" y="25"/>
                  </a:cubicBezTo>
                  <a:cubicBezTo>
                    <a:pt x="594" y="9"/>
                    <a:pt x="572" y="0"/>
                    <a:pt x="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6"/>
            <p:cNvSpPr/>
            <p:nvPr/>
          </p:nvSpPr>
          <p:spPr>
            <a:xfrm>
              <a:off x="2191225" y="2340350"/>
              <a:ext cx="16500" cy="14550"/>
            </a:xfrm>
            <a:custGeom>
              <a:avLst/>
              <a:gdLst/>
              <a:ahLst/>
              <a:cxnLst/>
              <a:rect l="l" t="t" r="r" b="b"/>
              <a:pathLst>
                <a:path w="660" h="582" extrusionOk="0">
                  <a:moveTo>
                    <a:pt x="571" y="0"/>
                  </a:moveTo>
                  <a:cubicBezTo>
                    <a:pt x="554" y="0"/>
                    <a:pt x="536" y="6"/>
                    <a:pt x="522" y="19"/>
                  </a:cubicBezTo>
                  <a:lnTo>
                    <a:pt x="38" y="449"/>
                  </a:lnTo>
                  <a:cubicBezTo>
                    <a:pt x="7" y="477"/>
                    <a:pt x="1" y="526"/>
                    <a:pt x="29" y="557"/>
                  </a:cubicBezTo>
                  <a:cubicBezTo>
                    <a:pt x="42" y="571"/>
                    <a:pt x="66" y="582"/>
                    <a:pt x="87" y="582"/>
                  </a:cubicBezTo>
                  <a:cubicBezTo>
                    <a:pt x="103" y="582"/>
                    <a:pt x="121" y="578"/>
                    <a:pt x="138" y="561"/>
                  </a:cubicBezTo>
                  <a:lnTo>
                    <a:pt x="623" y="132"/>
                  </a:lnTo>
                  <a:cubicBezTo>
                    <a:pt x="653" y="103"/>
                    <a:pt x="660" y="56"/>
                    <a:pt x="631" y="25"/>
                  </a:cubicBezTo>
                  <a:cubicBezTo>
                    <a:pt x="615" y="9"/>
                    <a:pt x="593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6"/>
            <p:cNvSpPr/>
            <p:nvPr/>
          </p:nvSpPr>
          <p:spPr>
            <a:xfrm>
              <a:off x="1892675" y="2016700"/>
              <a:ext cx="318525" cy="274575"/>
            </a:xfrm>
            <a:custGeom>
              <a:avLst/>
              <a:gdLst/>
              <a:ahLst/>
              <a:cxnLst/>
              <a:rect l="l" t="t" r="r" b="b"/>
              <a:pathLst>
                <a:path w="12741" h="10983" extrusionOk="0">
                  <a:moveTo>
                    <a:pt x="420" y="0"/>
                  </a:moveTo>
                  <a:lnTo>
                    <a:pt x="420" y="0"/>
                  </a:lnTo>
                  <a:cubicBezTo>
                    <a:pt x="1" y="2144"/>
                    <a:pt x="754" y="3705"/>
                    <a:pt x="2865" y="3720"/>
                  </a:cubicBezTo>
                  <a:lnTo>
                    <a:pt x="3119" y="3722"/>
                  </a:lnTo>
                  <a:lnTo>
                    <a:pt x="8604" y="3722"/>
                  </a:lnTo>
                  <a:lnTo>
                    <a:pt x="7812" y="10983"/>
                  </a:lnTo>
                  <a:lnTo>
                    <a:pt x="11482" y="10931"/>
                  </a:lnTo>
                  <a:lnTo>
                    <a:pt x="12681" y="2780"/>
                  </a:lnTo>
                  <a:cubicBezTo>
                    <a:pt x="12696" y="2664"/>
                    <a:pt x="12696" y="2549"/>
                    <a:pt x="12694" y="2433"/>
                  </a:cubicBezTo>
                  <a:cubicBezTo>
                    <a:pt x="12694" y="2420"/>
                    <a:pt x="12696" y="2408"/>
                    <a:pt x="12696" y="2396"/>
                  </a:cubicBezTo>
                  <a:cubicBezTo>
                    <a:pt x="12741" y="166"/>
                    <a:pt x="10531" y="63"/>
                    <a:pt x="10531" y="63"/>
                  </a:cubicBezTo>
                  <a:lnTo>
                    <a:pt x="10306" y="61"/>
                  </a:lnTo>
                  <a:cubicBezTo>
                    <a:pt x="10275" y="57"/>
                    <a:pt x="10245" y="55"/>
                    <a:pt x="10214" y="55"/>
                  </a:cubicBezTo>
                  <a:lnTo>
                    <a:pt x="9887" y="55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6"/>
            <p:cNvSpPr/>
            <p:nvPr/>
          </p:nvSpPr>
          <p:spPr>
            <a:xfrm>
              <a:off x="1987250" y="1800175"/>
              <a:ext cx="165600" cy="217875"/>
            </a:xfrm>
            <a:custGeom>
              <a:avLst/>
              <a:gdLst/>
              <a:ahLst/>
              <a:cxnLst/>
              <a:rect l="l" t="t" r="r" b="b"/>
              <a:pathLst>
                <a:path w="6624" h="8715" extrusionOk="0">
                  <a:moveTo>
                    <a:pt x="1019" y="1"/>
                  </a:moveTo>
                  <a:lnTo>
                    <a:pt x="1019" y="1"/>
                  </a:lnTo>
                  <a:cubicBezTo>
                    <a:pt x="488" y="93"/>
                    <a:pt x="1" y="657"/>
                    <a:pt x="103" y="1146"/>
                  </a:cubicBezTo>
                  <a:lnTo>
                    <a:pt x="590" y="8000"/>
                  </a:lnTo>
                  <a:cubicBezTo>
                    <a:pt x="661" y="8348"/>
                    <a:pt x="1097" y="8589"/>
                    <a:pt x="1470" y="8673"/>
                  </a:cubicBezTo>
                  <a:lnTo>
                    <a:pt x="6431" y="8714"/>
                  </a:lnTo>
                  <a:lnTo>
                    <a:pt x="6623" y="6781"/>
                  </a:lnTo>
                  <a:lnTo>
                    <a:pt x="3444" y="6762"/>
                  </a:lnTo>
                  <a:cubicBezTo>
                    <a:pt x="3444" y="6762"/>
                    <a:pt x="3033" y="2748"/>
                    <a:pt x="2632" y="1214"/>
                  </a:cubicBezTo>
                  <a:cubicBezTo>
                    <a:pt x="2514" y="759"/>
                    <a:pt x="1516" y="34"/>
                    <a:pt x="958" y="34"/>
                  </a:cubicBezTo>
                  <a:cubicBezTo>
                    <a:pt x="926" y="34"/>
                    <a:pt x="895" y="37"/>
                    <a:pt x="866" y="42"/>
                  </a:cubicBezTo>
                  <a:lnTo>
                    <a:pt x="10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6"/>
            <p:cNvSpPr/>
            <p:nvPr/>
          </p:nvSpPr>
          <p:spPr>
            <a:xfrm>
              <a:off x="1873900" y="1783525"/>
              <a:ext cx="181700" cy="233350"/>
            </a:xfrm>
            <a:custGeom>
              <a:avLst/>
              <a:gdLst/>
              <a:ahLst/>
              <a:cxnLst/>
              <a:rect l="l" t="t" r="r" b="b"/>
              <a:pathLst>
                <a:path w="7268" h="9334" extrusionOk="0">
                  <a:moveTo>
                    <a:pt x="4372" y="1"/>
                  </a:moveTo>
                  <a:cubicBezTo>
                    <a:pt x="4343" y="1"/>
                    <a:pt x="4315" y="2"/>
                    <a:pt x="4287" y="4"/>
                  </a:cubicBezTo>
                  <a:cubicBezTo>
                    <a:pt x="4106" y="17"/>
                    <a:pt x="3926" y="20"/>
                    <a:pt x="3745" y="20"/>
                  </a:cubicBezTo>
                  <a:cubicBezTo>
                    <a:pt x="3523" y="20"/>
                    <a:pt x="3299" y="15"/>
                    <a:pt x="3062" y="15"/>
                  </a:cubicBezTo>
                  <a:cubicBezTo>
                    <a:pt x="2856" y="15"/>
                    <a:pt x="2641" y="19"/>
                    <a:pt x="2411" y="34"/>
                  </a:cubicBezTo>
                  <a:cubicBezTo>
                    <a:pt x="1484" y="98"/>
                    <a:pt x="643" y="740"/>
                    <a:pt x="275" y="1448"/>
                  </a:cubicBezTo>
                  <a:cubicBezTo>
                    <a:pt x="1" y="1978"/>
                    <a:pt x="224" y="2846"/>
                    <a:pt x="298" y="3437"/>
                  </a:cubicBezTo>
                  <a:lnTo>
                    <a:pt x="1071" y="9319"/>
                  </a:lnTo>
                  <a:lnTo>
                    <a:pt x="7268" y="9333"/>
                  </a:lnTo>
                  <a:lnTo>
                    <a:pt x="7188" y="2035"/>
                  </a:lnTo>
                  <a:cubicBezTo>
                    <a:pt x="7139" y="1342"/>
                    <a:pt x="6388" y="751"/>
                    <a:pt x="5770" y="435"/>
                  </a:cubicBezTo>
                  <a:cubicBezTo>
                    <a:pt x="5324" y="207"/>
                    <a:pt x="4798" y="1"/>
                    <a:pt x="4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6"/>
            <p:cNvSpPr/>
            <p:nvPr/>
          </p:nvSpPr>
          <p:spPr>
            <a:xfrm>
              <a:off x="2037175" y="1845025"/>
              <a:ext cx="20275" cy="172150"/>
            </a:xfrm>
            <a:custGeom>
              <a:avLst/>
              <a:gdLst/>
              <a:ahLst/>
              <a:cxnLst/>
              <a:rect l="l" t="t" r="r" b="b"/>
              <a:pathLst>
                <a:path w="811" h="6886" extrusionOk="0">
                  <a:moveTo>
                    <a:pt x="150" y="1"/>
                  </a:moveTo>
                  <a:lnTo>
                    <a:pt x="0" y="15"/>
                  </a:lnTo>
                  <a:lnTo>
                    <a:pt x="661" y="6885"/>
                  </a:lnTo>
                  <a:lnTo>
                    <a:pt x="811" y="6871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6"/>
            <p:cNvSpPr/>
            <p:nvPr/>
          </p:nvSpPr>
          <p:spPr>
            <a:xfrm>
              <a:off x="2034775" y="1957950"/>
              <a:ext cx="62325" cy="50000"/>
            </a:xfrm>
            <a:custGeom>
              <a:avLst/>
              <a:gdLst/>
              <a:ahLst/>
              <a:cxnLst/>
              <a:rect l="l" t="t" r="r" b="b"/>
              <a:pathLst>
                <a:path w="2493" h="2000" extrusionOk="0">
                  <a:moveTo>
                    <a:pt x="1244" y="1"/>
                  </a:moveTo>
                  <a:cubicBezTo>
                    <a:pt x="587" y="1"/>
                    <a:pt x="45" y="523"/>
                    <a:pt x="25" y="1184"/>
                  </a:cubicBezTo>
                  <a:cubicBezTo>
                    <a:pt x="0" y="1859"/>
                    <a:pt x="457" y="1974"/>
                    <a:pt x="1132" y="1996"/>
                  </a:cubicBezTo>
                  <a:cubicBezTo>
                    <a:pt x="1192" y="1998"/>
                    <a:pt x="1252" y="1999"/>
                    <a:pt x="1311" y="1999"/>
                  </a:cubicBezTo>
                  <a:cubicBezTo>
                    <a:pt x="1916" y="1999"/>
                    <a:pt x="2449" y="1877"/>
                    <a:pt x="2470" y="1262"/>
                  </a:cubicBezTo>
                  <a:cubicBezTo>
                    <a:pt x="2492" y="586"/>
                    <a:pt x="1960" y="22"/>
                    <a:pt x="1285" y="1"/>
                  </a:cubicBezTo>
                  <a:cubicBezTo>
                    <a:pt x="1271" y="1"/>
                    <a:pt x="1257" y="1"/>
                    <a:pt x="1244" y="1"/>
                  </a:cubicBezTo>
                  <a:close/>
                </a:path>
              </a:pathLst>
            </a:custGeom>
            <a:solidFill>
              <a:srgbClr val="AB8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6"/>
            <p:cNvSpPr/>
            <p:nvPr/>
          </p:nvSpPr>
          <p:spPr>
            <a:xfrm>
              <a:off x="1996825" y="1970550"/>
              <a:ext cx="69525" cy="39150"/>
            </a:xfrm>
            <a:custGeom>
              <a:avLst/>
              <a:gdLst/>
              <a:ahLst/>
              <a:cxnLst/>
              <a:rect l="l" t="t" r="r" b="b"/>
              <a:pathLst>
                <a:path w="2781" h="1566" extrusionOk="0">
                  <a:moveTo>
                    <a:pt x="687" y="0"/>
                  </a:moveTo>
                  <a:cubicBezTo>
                    <a:pt x="327" y="0"/>
                    <a:pt x="27" y="289"/>
                    <a:pt x="12" y="651"/>
                  </a:cubicBezTo>
                  <a:cubicBezTo>
                    <a:pt x="0" y="1022"/>
                    <a:pt x="293" y="1508"/>
                    <a:pt x="663" y="1521"/>
                  </a:cubicBezTo>
                  <a:lnTo>
                    <a:pt x="2077" y="1566"/>
                  </a:lnTo>
                  <a:cubicBezTo>
                    <a:pt x="2081" y="1566"/>
                    <a:pt x="2085" y="1566"/>
                    <a:pt x="2089" y="1566"/>
                  </a:cubicBezTo>
                  <a:cubicBezTo>
                    <a:pt x="2452" y="1566"/>
                    <a:pt x="2758" y="1106"/>
                    <a:pt x="2770" y="741"/>
                  </a:cubicBezTo>
                  <a:cubicBezTo>
                    <a:pt x="2781" y="373"/>
                    <a:pt x="2488" y="60"/>
                    <a:pt x="2120" y="48"/>
                  </a:cubicBezTo>
                  <a:lnTo>
                    <a:pt x="706" y="1"/>
                  </a:lnTo>
                  <a:cubicBezTo>
                    <a:pt x="700" y="0"/>
                    <a:pt x="694" y="0"/>
                    <a:pt x="687" y="0"/>
                  </a:cubicBezTo>
                  <a:close/>
                </a:path>
              </a:pathLst>
            </a:custGeom>
            <a:solidFill>
              <a:srgbClr val="AB8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6"/>
            <p:cNvSpPr/>
            <p:nvPr/>
          </p:nvSpPr>
          <p:spPr>
            <a:xfrm>
              <a:off x="1879425" y="1938675"/>
              <a:ext cx="153825" cy="67700"/>
            </a:xfrm>
            <a:custGeom>
              <a:avLst/>
              <a:gdLst/>
              <a:ahLst/>
              <a:cxnLst/>
              <a:rect l="l" t="t" r="r" b="b"/>
              <a:pathLst>
                <a:path w="6153" h="2708" extrusionOk="0">
                  <a:moveTo>
                    <a:pt x="1126" y="1"/>
                  </a:moveTo>
                  <a:cubicBezTo>
                    <a:pt x="312" y="38"/>
                    <a:pt x="1" y="721"/>
                    <a:pt x="124" y="1525"/>
                  </a:cubicBezTo>
                  <a:cubicBezTo>
                    <a:pt x="238" y="2268"/>
                    <a:pt x="801" y="2610"/>
                    <a:pt x="1678" y="2671"/>
                  </a:cubicBezTo>
                  <a:lnTo>
                    <a:pt x="6153" y="2708"/>
                  </a:lnTo>
                  <a:lnTo>
                    <a:pt x="6143" y="578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6"/>
            <p:cNvSpPr/>
            <p:nvPr/>
          </p:nvSpPr>
          <p:spPr>
            <a:xfrm>
              <a:off x="1871875" y="1799275"/>
              <a:ext cx="88350" cy="204450"/>
            </a:xfrm>
            <a:custGeom>
              <a:avLst/>
              <a:gdLst/>
              <a:ahLst/>
              <a:cxnLst/>
              <a:rect l="l" t="t" r="r" b="b"/>
              <a:pathLst>
                <a:path w="3534" h="8178" extrusionOk="0">
                  <a:moveTo>
                    <a:pt x="1708" y="1"/>
                  </a:moveTo>
                  <a:cubicBezTo>
                    <a:pt x="1690" y="1"/>
                    <a:pt x="1672" y="1"/>
                    <a:pt x="1653" y="2"/>
                  </a:cubicBezTo>
                  <a:cubicBezTo>
                    <a:pt x="710" y="28"/>
                    <a:pt x="0" y="1088"/>
                    <a:pt x="78" y="2027"/>
                  </a:cubicBezTo>
                  <a:lnTo>
                    <a:pt x="385" y="6647"/>
                  </a:lnTo>
                  <a:cubicBezTo>
                    <a:pt x="458" y="7515"/>
                    <a:pt x="1182" y="8178"/>
                    <a:pt x="2051" y="8178"/>
                  </a:cubicBezTo>
                  <a:cubicBezTo>
                    <a:pt x="2059" y="8178"/>
                    <a:pt x="2067" y="8177"/>
                    <a:pt x="2075" y="8177"/>
                  </a:cubicBezTo>
                  <a:cubicBezTo>
                    <a:pt x="3057" y="8161"/>
                    <a:pt x="3533" y="7234"/>
                    <a:pt x="3427" y="6258"/>
                  </a:cubicBezTo>
                  <a:lnTo>
                    <a:pt x="3339" y="1469"/>
                  </a:lnTo>
                  <a:cubicBezTo>
                    <a:pt x="3249" y="634"/>
                    <a:pt x="2544" y="1"/>
                    <a:pt x="17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6"/>
            <p:cNvSpPr/>
            <p:nvPr/>
          </p:nvSpPr>
          <p:spPr>
            <a:xfrm>
              <a:off x="1949200" y="1846675"/>
              <a:ext cx="86775" cy="124050"/>
            </a:xfrm>
            <a:custGeom>
              <a:avLst/>
              <a:gdLst/>
              <a:ahLst/>
              <a:cxnLst/>
              <a:rect l="l" t="t" r="r" b="b"/>
              <a:pathLst>
                <a:path w="3471" h="4962" extrusionOk="0">
                  <a:moveTo>
                    <a:pt x="154" y="0"/>
                  </a:moveTo>
                  <a:lnTo>
                    <a:pt x="0" y="7"/>
                  </a:lnTo>
                  <a:lnTo>
                    <a:pt x="138" y="3963"/>
                  </a:lnTo>
                  <a:lnTo>
                    <a:pt x="3278" y="4328"/>
                  </a:lnTo>
                  <a:lnTo>
                    <a:pt x="3319" y="4962"/>
                  </a:lnTo>
                  <a:lnTo>
                    <a:pt x="3470" y="4952"/>
                  </a:lnTo>
                  <a:lnTo>
                    <a:pt x="3425" y="4188"/>
                  </a:lnTo>
                  <a:lnTo>
                    <a:pt x="283" y="3828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6"/>
            <p:cNvSpPr/>
            <p:nvPr/>
          </p:nvSpPr>
          <p:spPr>
            <a:xfrm>
              <a:off x="1897600" y="1997925"/>
              <a:ext cx="63750" cy="11925"/>
            </a:xfrm>
            <a:custGeom>
              <a:avLst/>
              <a:gdLst/>
              <a:ahLst/>
              <a:cxnLst/>
              <a:rect l="l" t="t" r="r" b="b"/>
              <a:pathLst>
                <a:path w="2550" h="477" extrusionOk="0">
                  <a:moveTo>
                    <a:pt x="70" y="0"/>
                  </a:moveTo>
                  <a:lnTo>
                    <a:pt x="0" y="137"/>
                  </a:lnTo>
                  <a:cubicBezTo>
                    <a:pt x="499" y="389"/>
                    <a:pt x="2461" y="475"/>
                    <a:pt x="2545" y="477"/>
                  </a:cubicBezTo>
                  <a:lnTo>
                    <a:pt x="2549" y="323"/>
                  </a:lnTo>
                  <a:cubicBezTo>
                    <a:pt x="2529" y="323"/>
                    <a:pt x="538" y="240"/>
                    <a:pt x="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6"/>
            <p:cNvSpPr/>
            <p:nvPr/>
          </p:nvSpPr>
          <p:spPr>
            <a:xfrm>
              <a:off x="2068875" y="1857975"/>
              <a:ext cx="210550" cy="160925"/>
            </a:xfrm>
            <a:custGeom>
              <a:avLst/>
              <a:gdLst/>
              <a:ahLst/>
              <a:cxnLst/>
              <a:rect l="l" t="t" r="r" b="b"/>
              <a:pathLst>
                <a:path w="8422" h="6437" extrusionOk="0">
                  <a:moveTo>
                    <a:pt x="7939" y="1"/>
                  </a:moveTo>
                  <a:lnTo>
                    <a:pt x="1658" y="11"/>
                  </a:lnTo>
                  <a:cubicBezTo>
                    <a:pt x="1451" y="11"/>
                    <a:pt x="1273" y="156"/>
                    <a:pt x="1230" y="359"/>
                  </a:cubicBezTo>
                  <a:lnTo>
                    <a:pt x="56" y="5909"/>
                  </a:lnTo>
                  <a:cubicBezTo>
                    <a:pt x="1" y="6181"/>
                    <a:pt x="208" y="6437"/>
                    <a:pt x="486" y="6437"/>
                  </a:cubicBezTo>
                  <a:lnTo>
                    <a:pt x="6873" y="6427"/>
                  </a:lnTo>
                  <a:cubicBezTo>
                    <a:pt x="7082" y="6427"/>
                    <a:pt x="7262" y="6279"/>
                    <a:pt x="7301" y="6071"/>
                  </a:cubicBezTo>
                  <a:lnTo>
                    <a:pt x="8371" y="522"/>
                  </a:lnTo>
                  <a:cubicBezTo>
                    <a:pt x="8422" y="252"/>
                    <a:pt x="8213" y="1"/>
                    <a:pt x="79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6"/>
            <p:cNvSpPr/>
            <p:nvPr/>
          </p:nvSpPr>
          <p:spPr>
            <a:xfrm>
              <a:off x="2077875" y="1857975"/>
              <a:ext cx="210550" cy="161000"/>
            </a:xfrm>
            <a:custGeom>
              <a:avLst/>
              <a:gdLst/>
              <a:ahLst/>
              <a:cxnLst/>
              <a:rect l="l" t="t" r="r" b="b"/>
              <a:pathLst>
                <a:path w="8422" h="6440" extrusionOk="0">
                  <a:moveTo>
                    <a:pt x="7939" y="1"/>
                  </a:moveTo>
                  <a:lnTo>
                    <a:pt x="1658" y="11"/>
                  </a:lnTo>
                  <a:cubicBezTo>
                    <a:pt x="1452" y="11"/>
                    <a:pt x="1276" y="156"/>
                    <a:pt x="1231" y="359"/>
                  </a:cubicBezTo>
                  <a:lnTo>
                    <a:pt x="58" y="5911"/>
                  </a:lnTo>
                  <a:cubicBezTo>
                    <a:pt x="1" y="6183"/>
                    <a:pt x="208" y="6439"/>
                    <a:pt x="488" y="6439"/>
                  </a:cubicBezTo>
                  <a:lnTo>
                    <a:pt x="6873" y="6429"/>
                  </a:lnTo>
                  <a:cubicBezTo>
                    <a:pt x="7082" y="6429"/>
                    <a:pt x="7262" y="6282"/>
                    <a:pt x="7303" y="6075"/>
                  </a:cubicBezTo>
                  <a:lnTo>
                    <a:pt x="8371" y="524"/>
                  </a:lnTo>
                  <a:cubicBezTo>
                    <a:pt x="8422" y="252"/>
                    <a:pt x="8215" y="1"/>
                    <a:pt x="79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6"/>
            <p:cNvSpPr/>
            <p:nvPr/>
          </p:nvSpPr>
          <p:spPr>
            <a:xfrm>
              <a:off x="1961275" y="2007025"/>
              <a:ext cx="119700" cy="12300"/>
            </a:xfrm>
            <a:custGeom>
              <a:avLst/>
              <a:gdLst/>
              <a:ahLst/>
              <a:cxnLst/>
              <a:rect l="l" t="t" r="r" b="b"/>
              <a:pathLst>
                <a:path w="4788" h="492" extrusionOk="0">
                  <a:moveTo>
                    <a:pt x="4530" y="0"/>
                  </a:moveTo>
                  <a:lnTo>
                    <a:pt x="238" y="9"/>
                  </a:lnTo>
                  <a:cubicBezTo>
                    <a:pt x="109" y="9"/>
                    <a:pt x="0" y="113"/>
                    <a:pt x="0" y="246"/>
                  </a:cubicBezTo>
                  <a:cubicBezTo>
                    <a:pt x="0" y="376"/>
                    <a:pt x="103" y="481"/>
                    <a:pt x="234" y="481"/>
                  </a:cubicBezTo>
                  <a:cubicBezTo>
                    <a:pt x="235" y="481"/>
                    <a:pt x="236" y="481"/>
                    <a:pt x="238" y="481"/>
                  </a:cubicBezTo>
                  <a:lnTo>
                    <a:pt x="4788" y="491"/>
                  </a:lnTo>
                  <a:lnTo>
                    <a:pt x="45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6"/>
            <p:cNvSpPr/>
            <p:nvPr/>
          </p:nvSpPr>
          <p:spPr>
            <a:xfrm>
              <a:off x="2179200" y="1917625"/>
              <a:ext cx="34300" cy="34225"/>
            </a:xfrm>
            <a:custGeom>
              <a:avLst/>
              <a:gdLst/>
              <a:ahLst/>
              <a:cxnLst/>
              <a:rect l="l" t="t" r="r" b="b"/>
              <a:pathLst>
                <a:path w="1372" h="1369" extrusionOk="0">
                  <a:moveTo>
                    <a:pt x="688" y="0"/>
                  </a:moveTo>
                  <a:cubicBezTo>
                    <a:pt x="687" y="0"/>
                    <a:pt x="686" y="0"/>
                    <a:pt x="684" y="0"/>
                  </a:cubicBezTo>
                  <a:cubicBezTo>
                    <a:pt x="308" y="4"/>
                    <a:pt x="1" y="311"/>
                    <a:pt x="1" y="685"/>
                  </a:cubicBezTo>
                  <a:cubicBezTo>
                    <a:pt x="1" y="1063"/>
                    <a:pt x="306" y="1369"/>
                    <a:pt x="683" y="1369"/>
                  </a:cubicBezTo>
                  <a:cubicBezTo>
                    <a:pt x="684" y="1369"/>
                    <a:pt x="685" y="1369"/>
                    <a:pt x="686" y="1369"/>
                  </a:cubicBezTo>
                  <a:cubicBezTo>
                    <a:pt x="1065" y="1369"/>
                    <a:pt x="1372" y="1062"/>
                    <a:pt x="1370" y="683"/>
                  </a:cubicBezTo>
                  <a:cubicBezTo>
                    <a:pt x="1370" y="306"/>
                    <a:pt x="1065" y="0"/>
                    <a:pt x="6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6"/>
            <p:cNvSpPr/>
            <p:nvPr/>
          </p:nvSpPr>
          <p:spPr>
            <a:xfrm>
              <a:off x="2011850" y="1699725"/>
              <a:ext cx="35525" cy="34200"/>
            </a:xfrm>
            <a:custGeom>
              <a:avLst/>
              <a:gdLst/>
              <a:ahLst/>
              <a:cxnLst/>
              <a:rect l="l" t="t" r="r" b="b"/>
              <a:pathLst>
                <a:path w="1421" h="1368" extrusionOk="0">
                  <a:moveTo>
                    <a:pt x="709" y="0"/>
                  </a:moveTo>
                  <a:cubicBezTo>
                    <a:pt x="390" y="0"/>
                    <a:pt x="108" y="241"/>
                    <a:pt x="56" y="579"/>
                  </a:cubicBezTo>
                  <a:cubicBezTo>
                    <a:pt x="1" y="952"/>
                    <a:pt x="246" y="1300"/>
                    <a:pt x="606" y="1359"/>
                  </a:cubicBezTo>
                  <a:cubicBezTo>
                    <a:pt x="641" y="1365"/>
                    <a:pt x="675" y="1367"/>
                    <a:pt x="709" y="1367"/>
                  </a:cubicBezTo>
                  <a:cubicBezTo>
                    <a:pt x="1029" y="1367"/>
                    <a:pt x="1310" y="1123"/>
                    <a:pt x="1363" y="788"/>
                  </a:cubicBezTo>
                  <a:cubicBezTo>
                    <a:pt x="1421" y="416"/>
                    <a:pt x="1175" y="68"/>
                    <a:pt x="813" y="9"/>
                  </a:cubicBezTo>
                  <a:cubicBezTo>
                    <a:pt x="778" y="3"/>
                    <a:pt x="743" y="0"/>
                    <a:pt x="709" y="0"/>
                  </a:cubicBezTo>
                  <a:close/>
                </a:path>
              </a:pathLst>
            </a:custGeom>
            <a:solidFill>
              <a:srgbClr val="AB8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6"/>
            <p:cNvSpPr/>
            <p:nvPr/>
          </p:nvSpPr>
          <p:spPr>
            <a:xfrm>
              <a:off x="1949600" y="1729900"/>
              <a:ext cx="51375" cy="70975"/>
            </a:xfrm>
            <a:custGeom>
              <a:avLst/>
              <a:gdLst/>
              <a:ahLst/>
              <a:cxnLst/>
              <a:rect l="l" t="t" r="r" b="b"/>
              <a:pathLst>
                <a:path w="2055" h="2839" extrusionOk="0">
                  <a:moveTo>
                    <a:pt x="408" y="1"/>
                  </a:moveTo>
                  <a:lnTo>
                    <a:pt x="68" y="2016"/>
                  </a:lnTo>
                  <a:cubicBezTo>
                    <a:pt x="1" y="2517"/>
                    <a:pt x="496" y="2789"/>
                    <a:pt x="958" y="2832"/>
                  </a:cubicBezTo>
                  <a:cubicBezTo>
                    <a:pt x="1002" y="2836"/>
                    <a:pt x="1045" y="2839"/>
                    <a:pt x="1087" y="2839"/>
                  </a:cubicBezTo>
                  <a:cubicBezTo>
                    <a:pt x="1558" y="2839"/>
                    <a:pt x="1871" y="2563"/>
                    <a:pt x="1916" y="2040"/>
                  </a:cubicBezTo>
                  <a:lnTo>
                    <a:pt x="2055" y="944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AB8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6"/>
            <p:cNvSpPr/>
            <p:nvPr/>
          </p:nvSpPr>
          <p:spPr>
            <a:xfrm>
              <a:off x="1940750" y="1637700"/>
              <a:ext cx="101050" cy="126750"/>
            </a:xfrm>
            <a:custGeom>
              <a:avLst/>
              <a:gdLst/>
              <a:ahLst/>
              <a:cxnLst/>
              <a:rect l="l" t="t" r="r" b="b"/>
              <a:pathLst>
                <a:path w="4042" h="5070" extrusionOk="0">
                  <a:moveTo>
                    <a:pt x="2166" y="0"/>
                  </a:moveTo>
                  <a:cubicBezTo>
                    <a:pt x="1285" y="0"/>
                    <a:pt x="393" y="622"/>
                    <a:pt x="257" y="1524"/>
                  </a:cubicBezTo>
                  <a:lnTo>
                    <a:pt x="126" y="2796"/>
                  </a:lnTo>
                  <a:cubicBezTo>
                    <a:pt x="1" y="3944"/>
                    <a:pt x="778" y="4887"/>
                    <a:pt x="1881" y="5063"/>
                  </a:cubicBezTo>
                  <a:cubicBezTo>
                    <a:pt x="1930" y="5068"/>
                    <a:pt x="1979" y="5070"/>
                    <a:pt x="2028" y="5070"/>
                  </a:cubicBezTo>
                  <a:cubicBezTo>
                    <a:pt x="2894" y="5070"/>
                    <a:pt x="3644" y="4414"/>
                    <a:pt x="3735" y="3676"/>
                  </a:cubicBezTo>
                  <a:lnTo>
                    <a:pt x="3923" y="2046"/>
                  </a:lnTo>
                  <a:cubicBezTo>
                    <a:pt x="4042" y="1068"/>
                    <a:pt x="3389" y="174"/>
                    <a:pt x="2448" y="22"/>
                  </a:cubicBezTo>
                  <a:cubicBezTo>
                    <a:pt x="2355" y="8"/>
                    <a:pt x="2261" y="0"/>
                    <a:pt x="2166" y="0"/>
                  </a:cubicBezTo>
                  <a:close/>
                </a:path>
              </a:pathLst>
            </a:custGeom>
            <a:solidFill>
              <a:srgbClr val="AB8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6"/>
            <p:cNvSpPr/>
            <p:nvPr/>
          </p:nvSpPr>
          <p:spPr>
            <a:xfrm>
              <a:off x="2004025" y="1708575"/>
              <a:ext cx="8925" cy="14650"/>
            </a:xfrm>
            <a:custGeom>
              <a:avLst/>
              <a:gdLst/>
              <a:ahLst/>
              <a:cxnLst/>
              <a:rect l="l" t="t" r="r" b="b"/>
              <a:pathLst>
                <a:path w="357" h="586" extrusionOk="0">
                  <a:moveTo>
                    <a:pt x="291" y="0"/>
                  </a:moveTo>
                  <a:cubicBezTo>
                    <a:pt x="290" y="0"/>
                    <a:pt x="288" y="0"/>
                    <a:pt x="287" y="0"/>
                  </a:cubicBezTo>
                  <a:cubicBezTo>
                    <a:pt x="254" y="0"/>
                    <a:pt x="230" y="29"/>
                    <a:pt x="230" y="62"/>
                  </a:cubicBezTo>
                  <a:lnTo>
                    <a:pt x="234" y="463"/>
                  </a:lnTo>
                  <a:lnTo>
                    <a:pt x="68" y="455"/>
                  </a:lnTo>
                  <a:cubicBezTo>
                    <a:pt x="27" y="455"/>
                    <a:pt x="7" y="479"/>
                    <a:pt x="5" y="512"/>
                  </a:cubicBezTo>
                  <a:cubicBezTo>
                    <a:pt x="1" y="545"/>
                    <a:pt x="27" y="573"/>
                    <a:pt x="60" y="575"/>
                  </a:cubicBezTo>
                  <a:lnTo>
                    <a:pt x="291" y="585"/>
                  </a:lnTo>
                  <a:lnTo>
                    <a:pt x="293" y="585"/>
                  </a:lnTo>
                  <a:cubicBezTo>
                    <a:pt x="308" y="585"/>
                    <a:pt x="324" y="577"/>
                    <a:pt x="338" y="571"/>
                  </a:cubicBezTo>
                  <a:cubicBezTo>
                    <a:pt x="353" y="561"/>
                    <a:pt x="357" y="545"/>
                    <a:pt x="357" y="526"/>
                  </a:cubicBezTo>
                  <a:lnTo>
                    <a:pt x="348" y="60"/>
                  </a:lnTo>
                  <a:cubicBezTo>
                    <a:pt x="348" y="26"/>
                    <a:pt x="326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6"/>
            <p:cNvSpPr/>
            <p:nvPr/>
          </p:nvSpPr>
          <p:spPr>
            <a:xfrm>
              <a:off x="1977925" y="1688325"/>
              <a:ext cx="20250" cy="6675"/>
            </a:xfrm>
            <a:custGeom>
              <a:avLst/>
              <a:gdLst/>
              <a:ahLst/>
              <a:cxnLst/>
              <a:rect l="l" t="t" r="r" b="b"/>
              <a:pathLst>
                <a:path w="810" h="267" extrusionOk="0">
                  <a:moveTo>
                    <a:pt x="338" y="1"/>
                  </a:moveTo>
                  <a:cubicBezTo>
                    <a:pt x="176" y="1"/>
                    <a:pt x="1" y="34"/>
                    <a:pt x="20" y="123"/>
                  </a:cubicBezTo>
                  <a:cubicBezTo>
                    <a:pt x="42" y="227"/>
                    <a:pt x="124" y="258"/>
                    <a:pt x="460" y="266"/>
                  </a:cubicBezTo>
                  <a:cubicBezTo>
                    <a:pt x="466" y="266"/>
                    <a:pt x="472" y="266"/>
                    <a:pt x="478" y="266"/>
                  </a:cubicBezTo>
                  <a:cubicBezTo>
                    <a:pt x="791" y="266"/>
                    <a:pt x="803" y="164"/>
                    <a:pt x="803" y="164"/>
                  </a:cubicBezTo>
                  <a:cubicBezTo>
                    <a:pt x="809" y="4"/>
                    <a:pt x="429" y="4"/>
                    <a:pt x="429" y="4"/>
                  </a:cubicBezTo>
                  <a:cubicBezTo>
                    <a:pt x="400" y="2"/>
                    <a:pt x="369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6"/>
            <p:cNvSpPr/>
            <p:nvPr/>
          </p:nvSpPr>
          <p:spPr>
            <a:xfrm>
              <a:off x="2017625" y="1691650"/>
              <a:ext cx="17725" cy="6700"/>
            </a:xfrm>
            <a:custGeom>
              <a:avLst/>
              <a:gdLst/>
              <a:ahLst/>
              <a:cxnLst/>
              <a:rect l="l" t="t" r="r" b="b"/>
              <a:pathLst>
                <a:path w="709" h="268" extrusionOk="0">
                  <a:moveTo>
                    <a:pt x="237" y="0"/>
                  </a:moveTo>
                  <a:cubicBezTo>
                    <a:pt x="148" y="0"/>
                    <a:pt x="45" y="18"/>
                    <a:pt x="25" y="98"/>
                  </a:cubicBezTo>
                  <a:cubicBezTo>
                    <a:pt x="25" y="98"/>
                    <a:pt x="1" y="199"/>
                    <a:pt x="273" y="246"/>
                  </a:cubicBezTo>
                  <a:cubicBezTo>
                    <a:pt x="362" y="260"/>
                    <a:pt x="431" y="267"/>
                    <a:pt x="486" y="267"/>
                  </a:cubicBezTo>
                  <a:cubicBezTo>
                    <a:pt x="600" y="267"/>
                    <a:pt x="650" y="237"/>
                    <a:pt x="672" y="184"/>
                  </a:cubicBezTo>
                  <a:cubicBezTo>
                    <a:pt x="709" y="94"/>
                    <a:pt x="521" y="25"/>
                    <a:pt x="373" y="12"/>
                  </a:cubicBezTo>
                  <a:cubicBezTo>
                    <a:pt x="373" y="12"/>
                    <a:pt x="310" y="0"/>
                    <a:pt x="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6"/>
            <p:cNvSpPr/>
            <p:nvPr/>
          </p:nvSpPr>
          <p:spPr>
            <a:xfrm>
              <a:off x="2019625" y="1704450"/>
              <a:ext cx="8475" cy="8325"/>
            </a:xfrm>
            <a:custGeom>
              <a:avLst/>
              <a:gdLst/>
              <a:ahLst/>
              <a:cxnLst/>
              <a:rect l="l" t="t" r="r" b="b"/>
              <a:pathLst>
                <a:path w="339" h="333" extrusionOk="0">
                  <a:moveTo>
                    <a:pt x="172" y="1"/>
                  </a:moveTo>
                  <a:cubicBezTo>
                    <a:pt x="92" y="1"/>
                    <a:pt x="20" y="61"/>
                    <a:pt x="11" y="147"/>
                  </a:cubicBezTo>
                  <a:cubicBezTo>
                    <a:pt x="1" y="239"/>
                    <a:pt x="62" y="319"/>
                    <a:pt x="150" y="331"/>
                  </a:cubicBezTo>
                  <a:cubicBezTo>
                    <a:pt x="156" y="332"/>
                    <a:pt x="162" y="332"/>
                    <a:pt x="168" y="332"/>
                  </a:cubicBezTo>
                  <a:cubicBezTo>
                    <a:pt x="247" y="332"/>
                    <a:pt x="317" y="271"/>
                    <a:pt x="328" y="186"/>
                  </a:cubicBezTo>
                  <a:cubicBezTo>
                    <a:pt x="338" y="94"/>
                    <a:pt x="277" y="14"/>
                    <a:pt x="191" y="2"/>
                  </a:cubicBezTo>
                  <a:cubicBezTo>
                    <a:pt x="185" y="1"/>
                    <a:pt x="178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6"/>
            <p:cNvSpPr/>
            <p:nvPr/>
          </p:nvSpPr>
          <p:spPr>
            <a:xfrm>
              <a:off x="1984800" y="1700200"/>
              <a:ext cx="8450" cy="8325"/>
            </a:xfrm>
            <a:custGeom>
              <a:avLst/>
              <a:gdLst/>
              <a:ahLst/>
              <a:cxnLst/>
              <a:rect l="l" t="t" r="r" b="b"/>
              <a:pathLst>
                <a:path w="338" h="333" extrusionOk="0">
                  <a:moveTo>
                    <a:pt x="171" y="1"/>
                  </a:moveTo>
                  <a:cubicBezTo>
                    <a:pt x="90" y="1"/>
                    <a:pt x="20" y="63"/>
                    <a:pt x="11" y="149"/>
                  </a:cubicBezTo>
                  <a:cubicBezTo>
                    <a:pt x="0" y="239"/>
                    <a:pt x="62" y="319"/>
                    <a:pt x="150" y="331"/>
                  </a:cubicBezTo>
                  <a:cubicBezTo>
                    <a:pt x="156" y="332"/>
                    <a:pt x="162" y="332"/>
                    <a:pt x="168" y="332"/>
                  </a:cubicBezTo>
                  <a:cubicBezTo>
                    <a:pt x="247" y="332"/>
                    <a:pt x="316" y="272"/>
                    <a:pt x="328" y="186"/>
                  </a:cubicBezTo>
                  <a:cubicBezTo>
                    <a:pt x="338" y="94"/>
                    <a:pt x="277" y="16"/>
                    <a:pt x="189" y="2"/>
                  </a:cubicBezTo>
                  <a:cubicBezTo>
                    <a:pt x="183" y="1"/>
                    <a:pt x="177" y="1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6"/>
            <p:cNvSpPr/>
            <p:nvPr/>
          </p:nvSpPr>
          <p:spPr>
            <a:xfrm>
              <a:off x="1925875" y="1616050"/>
              <a:ext cx="139750" cy="89525"/>
            </a:xfrm>
            <a:custGeom>
              <a:avLst/>
              <a:gdLst/>
              <a:ahLst/>
              <a:cxnLst/>
              <a:rect l="l" t="t" r="r" b="b"/>
              <a:pathLst>
                <a:path w="5590" h="3581" extrusionOk="0">
                  <a:moveTo>
                    <a:pt x="3610" y="0"/>
                  </a:moveTo>
                  <a:cubicBezTo>
                    <a:pt x="3285" y="0"/>
                    <a:pt x="2960" y="129"/>
                    <a:pt x="2824" y="555"/>
                  </a:cubicBezTo>
                  <a:cubicBezTo>
                    <a:pt x="2514" y="510"/>
                    <a:pt x="2140" y="472"/>
                    <a:pt x="1775" y="472"/>
                  </a:cubicBezTo>
                  <a:cubicBezTo>
                    <a:pt x="1080" y="472"/>
                    <a:pt x="416" y="612"/>
                    <a:pt x="289" y="1117"/>
                  </a:cubicBezTo>
                  <a:cubicBezTo>
                    <a:pt x="1" y="2257"/>
                    <a:pt x="739" y="3450"/>
                    <a:pt x="739" y="3450"/>
                  </a:cubicBezTo>
                  <a:lnTo>
                    <a:pt x="962" y="3581"/>
                  </a:lnTo>
                  <a:cubicBezTo>
                    <a:pt x="962" y="3581"/>
                    <a:pt x="1566" y="3315"/>
                    <a:pt x="1508" y="1930"/>
                  </a:cubicBezTo>
                  <a:lnTo>
                    <a:pt x="1508" y="1930"/>
                  </a:lnTo>
                  <a:cubicBezTo>
                    <a:pt x="1508" y="1930"/>
                    <a:pt x="2620" y="2277"/>
                    <a:pt x="3611" y="2277"/>
                  </a:cubicBezTo>
                  <a:cubicBezTo>
                    <a:pt x="3968" y="2277"/>
                    <a:pt x="4309" y="2232"/>
                    <a:pt x="4577" y="2110"/>
                  </a:cubicBezTo>
                  <a:cubicBezTo>
                    <a:pt x="5590" y="1653"/>
                    <a:pt x="5357" y="706"/>
                    <a:pt x="4319" y="174"/>
                  </a:cubicBezTo>
                  <a:cubicBezTo>
                    <a:pt x="4161" y="92"/>
                    <a:pt x="3886" y="0"/>
                    <a:pt x="36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6"/>
            <p:cNvSpPr/>
            <p:nvPr/>
          </p:nvSpPr>
          <p:spPr>
            <a:xfrm>
              <a:off x="1921125" y="1690575"/>
              <a:ext cx="35100" cy="33800"/>
            </a:xfrm>
            <a:custGeom>
              <a:avLst/>
              <a:gdLst/>
              <a:ahLst/>
              <a:cxnLst/>
              <a:rect l="l" t="t" r="r" b="b"/>
              <a:pathLst>
                <a:path w="1404" h="1352" extrusionOk="0">
                  <a:moveTo>
                    <a:pt x="708" y="1"/>
                  </a:moveTo>
                  <a:cubicBezTo>
                    <a:pt x="389" y="1"/>
                    <a:pt x="108" y="241"/>
                    <a:pt x="58" y="573"/>
                  </a:cubicBezTo>
                  <a:cubicBezTo>
                    <a:pt x="0" y="943"/>
                    <a:pt x="244" y="1287"/>
                    <a:pt x="600" y="1344"/>
                  </a:cubicBezTo>
                  <a:cubicBezTo>
                    <a:pt x="633" y="1349"/>
                    <a:pt x="666" y="1352"/>
                    <a:pt x="698" y="1352"/>
                  </a:cubicBezTo>
                  <a:cubicBezTo>
                    <a:pt x="1017" y="1352"/>
                    <a:pt x="1297" y="1114"/>
                    <a:pt x="1348" y="778"/>
                  </a:cubicBezTo>
                  <a:cubicBezTo>
                    <a:pt x="1404" y="409"/>
                    <a:pt x="1162" y="66"/>
                    <a:pt x="806" y="8"/>
                  </a:cubicBezTo>
                  <a:cubicBezTo>
                    <a:pt x="773" y="3"/>
                    <a:pt x="741" y="1"/>
                    <a:pt x="708" y="1"/>
                  </a:cubicBezTo>
                  <a:close/>
                </a:path>
              </a:pathLst>
            </a:custGeom>
            <a:solidFill>
              <a:srgbClr val="AB8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6"/>
            <p:cNvSpPr/>
            <p:nvPr/>
          </p:nvSpPr>
          <p:spPr>
            <a:xfrm>
              <a:off x="1931950" y="1698450"/>
              <a:ext cx="14450" cy="15875"/>
            </a:xfrm>
            <a:custGeom>
              <a:avLst/>
              <a:gdLst/>
              <a:ahLst/>
              <a:cxnLst/>
              <a:rect l="l" t="t" r="r" b="b"/>
              <a:pathLst>
                <a:path w="578" h="635" extrusionOk="0">
                  <a:moveTo>
                    <a:pt x="77" y="0"/>
                  </a:moveTo>
                  <a:cubicBezTo>
                    <a:pt x="36" y="0"/>
                    <a:pt x="1" y="35"/>
                    <a:pt x="1" y="78"/>
                  </a:cubicBezTo>
                  <a:cubicBezTo>
                    <a:pt x="1" y="121"/>
                    <a:pt x="38" y="154"/>
                    <a:pt x="79" y="154"/>
                  </a:cubicBezTo>
                  <a:cubicBezTo>
                    <a:pt x="191" y="156"/>
                    <a:pt x="269" y="182"/>
                    <a:pt x="320" y="242"/>
                  </a:cubicBezTo>
                  <a:cubicBezTo>
                    <a:pt x="418" y="356"/>
                    <a:pt x="392" y="547"/>
                    <a:pt x="392" y="549"/>
                  </a:cubicBezTo>
                  <a:cubicBezTo>
                    <a:pt x="384" y="589"/>
                    <a:pt x="414" y="628"/>
                    <a:pt x="455" y="632"/>
                  </a:cubicBezTo>
                  <a:cubicBezTo>
                    <a:pt x="457" y="635"/>
                    <a:pt x="463" y="635"/>
                    <a:pt x="465" y="635"/>
                  </a:cubicBezTo>
                  <a:cubicBezTo>
                    <a:pt x="504" y="635"/>
                    <a:pt x="535" y="608"/>
                    <a:pt x="537" y="565"/>
                  </a:cubicBezTo>
                  <a:cubicBezTo>
                    <a:pt x="539" y="557"/>
                    <a:pt x="578" y="305"/>
                    <a:pt x="433" y="139"/>
                  </a:cubicBezTo>
                  <a:cubicBezTo>
                    <a:pt x="351" y="43"/>
                    <a:pt x="23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6"/>
            <p:cNvSpPr/>
            <p:nvPr/>
          </p:nvSpPr>
          <p:spPr>
            <a:xfrm>
              <a:off x="1945000" y="1660600"/>
              <a:ext cx="89125" cy="105425"/>
            </a:xfrm>
            <a:custGeom>
              <a:avLst/>
              <a:gdLst/>
              <a:ahLst/>
              <a:cxnLst/>
              <a:rect l="l" t="t" r="r" b="b"/>
              <a:pathLst>
                <a:path w="3565" h="4217" extrusionOk="0">
                  <a:moveTo>
                    <a:pt x="277" y="0"/>
                  </a:moveTo>
                  <a:lnTo>
                    <a:pt x="148" y="2308"/>
                  </a:lnTo>
                  <a:cubicBezTo>
                    <a:pt x="1" y="3394"/>
                    <a:pt x="617" y="4217"/>
                    <a:pt x="1871" y="4217"/>
                  </a:cubicBezTo>
                  <a:cubicBezTo>
                    <a:pt x="1908" y="4217"/>
                    <a:pt x="1944" y="4216"/>
                    <a:pt x="1981" y="4215"/>
                  </a:cubicBezTo>
                  <a:cubicBezTo>
                    <a:pt x="3309" y="4164"/>
                    <a:pt x="3479" y="3202"/>
                    <a:pt x="3479" y="3202"/>
                  </a:cubicBezTo>
                  <a:cubicBezTo>
                    <a:pt x="3479" y="3202"/>
                    <a:pt x="3565" y="2658"/>
                    <a:pt x="2595" y="2633"/>
                  </a:cubicBezTo>
                  <a:cubicBezTo>
                    <a:pt x="2551" y="2632"/>
                    <a:pt x="2509" y="2631"/>
                    <a:pt x="2470" y="2631"/>
                  </a:cubicBezTo>
                  <a:cubicBezTo>
                    <a:pt x="1757" y="2631"/>
                    <a:pt x="1731" y="2832"/>
                    <a:pt x="1238" y="2903"/>
                  </a:cubicBezTo>
                  <a:cubicBezTo>
                    <a:pt x="1198" y="2910"/>
                    <a:pt x="1164" y="2913"/>
                    <a:pt x="1135" y="2913"/>
                  </a:cubicBezTo>
                  <a:cubicBezTo>
                    <a:pt x="1029" y="2913"/>
                    <a:pt x="980" y="2875"/>
                    <a:pt x="899" y="2820"/>
                  </a:cubicBezTo>
                  <a:cubicBezTo>
                    <a:pt x="739" y="2707"/>
                    <a:pt x="655" y="2511"/>
                    <a:pt x="668" y="2310"/>
                  </a:cubicBezTo>
                  <a:lnTo>
                    <a:pt x="782" y="123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6"/>
            <p:cNvSpPr/>
            <p:nvPr/>
          </p:nvSpPr>
          <p:spPr>
            <a:xfrm>
              <a:off x="1939325" y="1782425"/>
              <a:ext cx="74450" cy="23075"/>
            </a:xfrm>
            <a:custGeom>
              <a:avLst/>
              <a:gdLst/>
              <a:ahLst/>
              <a:cxnLst/>
              <a:rect l="l" t="t" r="r" b="b"/>
              <a:pathLst>
                <a:path w="2978" h="923" extrusionOk="0">
                  <a:moveTo>
                    <a:pt x="1873" y="1"/>
                  </a:moveTo>
                  <a:cubicBezTo>
                    <a:pt x="1873" y="1"/>
                    <a:pt x="1362" y="23"/>
                    <a:pt x="760" y="23"/>
                  </a:cubicBezTo>
                  <a:cubicBezTo>
                    <a:pt x="735" y="23"/>
                    <a:pt x="709" y="23"/>
                    <a:pt x="684" y="23"/>
                  </a:cubicBezTo>
                  <a:cubicBezTo>
                    <a:pt x="652" y="23"/>
                    <a:pt x="621" y="23"/>
                    <a:pt x="592" y="23"/>
                  </a:cubicBezTo>
                  <a:cubicBezTo>
                    <a:pt x="106" y="23"/>
                    <a:pt x="1" y="68"/>
                    <a:pt x="1" y="68"/>
                  </a:cubicBezTo>
                  <a:cubicBezTo>
                    <a:pt x="112" y="315"/>
                    <a:pt x="558" y="922"/>
                    <a:pt x="1597" y="922"/>
                  </a:cubicBezTo>
                  <a:cubicBezTo>
                    <a:pt x="1661" y="922"/>
                    <a:pt x="1728" y="920"/>
                    <a:pt x="1797" y="915"/>
                  </a:cubicBezTo>
                  <a:cubicBezTo>
                    <a:pt x="2977" y="831"/>
                    <a:pt x="2589" y="209"/>
                    <a:pt x="2589" y="209"/>
                  </a:cubicBezTo>
                  <a:cubicBezTo>
                    <a:pt x="2390" y="130"/>
                    <a:pt x="1873" y="1"/>
                    <a:pt x="1873" y="1"/>
                  </a:cubicBezTo>
                  <a:close/>
                </a:path>
              </a:pathLst>
            </a:custGeom>
            <a:solidFill>
              <a:srgbClr val="AB8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6"/>
            <p:cNvSpPr/>
            <p:nvPr/>
          </p:nvSpPr>
          <p:spPr>
            <a:xfrm>
              <a:off x="2140225" y="1672575"/>
              <a:ext cx="126225" cy="50850"/>
            </a:xfrm>
            <a:custGeom>
              <a:avLst/>
              <a:gdLst/>
              <a:ahLst/>
              <a:cxnLst/>
              <a:rect l="l" t="t" r="r" b="b"/>
              <a:pathLst>
                <a:path w="5049" h="2034" extrusionOk="0">
                  <a:moveTo>
                    <a:pt x="32" y="0"/>
                  </a:moveTo>
                  <a:cubicBezTo>
                    <a:pt x="15" y="0"/>
                    <a:pt x="1" y="12"/>
                    <a:pt x="1" y="31"/>
                  </a:cubicBezTo>
                  <a:lnTo>
                    <a:pt x="1" y="2003"/>
                  </a:lnTo>
                  <a:cubicBezTo>
                    <a:pt x="1" y="2017"/>
                    <a:pt x="13" y="2034"/>
                    <a:pt x="32" y="2034"/>
                  </a:cubicBezTo>
                  <a:lnTo>
                    <a:pt x="5018" y="2034"/>
                  </a:lnTo>
                  <a:cubicBezTo>
                    <a:pt x="5036" y="2034"/>
                    <a:pt x="5048" y="2017"/>
                    <a:pt x="5048" y="2003"/>
                  </a:cubicBezTo>
                  <a:lnTo>
                    <a:pt x="5048" y="31"/>
                  </a:lnTo>
                  <a:cubicBezTo>
                    <a:pt x="5048" y="16"/>
                    <a:pt x="5036" y="0"/>
                    <a:pt x="50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6"/>
            <p:cNvSpPr/>
            <p:nvPr/>
          </p:nvSpPr>
          <p:spPr>
            <a:xfrm>
              <a:off x="2183700" y="1712875"/>
              <a:ext cx="34250" cy="26025"/>
            </a:xfrm>
            <a:custGeom>
              <a:avLst/>
              <a:gdLst/>
              <a:ahLst/>
              <a:cxnLst/>
              <a:rect l="l" t="t" r="r" b="b"/>
              <a:pathLst>
                <a:path w="1370" h="1041" extrusionOk="0">
                  <a:moveTo>
                    <a:pt x="1" y="0"/>
                  </a:moveTo>
                  <a:lnTo>
                    <a:pt x="490" y="947"/>
                  </a:lnTo>
                  <a:cubicBezTo>
                    <a:pt x="522" y="1009"/>
                    <a:pt x="581" y="1041"/>
                    <a:pt x="640" y="1041"/>
                  </a:cubicBezTo>
                  <a:cubicBezTo>
                    <a:pt x="694" y="1041"/>
                    <a:pt x="749" y="1014"/>
                    <a:pt x="783" y="958"/>
                  </a:cubicBezTo>
                  <a:lnTo>
                    <a:pt x="13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6"/>
            <p:cNvSpPr/>
            <p:nvPr/>
          </p:nvSpPr>
          <p:spPr>
            <a:xfrm>
              <a:off x="2168325" y="1692975"/>
              <a:ext cx="10000" cy="10000"/>
            </a:xfrm>
            <a:custGeom>
              <a:avLst/>
              <a:gdLst/>
              <a:ahLst/>
              <a:cxnLst/>
              <a:rect l="l" t="t" r="r" b="b"/>
              <a:pathLst>
                <a:path w="400" h="400" extrusionOk="0">
                  <a:moveTo>
                    <a:pt x="199" y="0"/>
                  </a:moveTo>
                  <a:cubicBezTo>
                    <a:pt x="88" y="0"/>
                    <a:pt x="0" y="90"/>
                    <a:pt x="0" y="199"/>
                  </a:cubicBezTo>
                  <a:cubicBezTo>
                    <a:pt x="0" y="309"/>
                    <a:pt x="88" y="399"/>
                    <a:pt x="199" y="399"/>
                  </a:cubicBezTo>
                  <a:cubicBezTo>
                    <a:pt x="309" y="399"/>
                    <a:pt x="399" y="311"/>
                    <a:pt x="399" y="199"/>
                  </a:cubicBezTo>
                  <a:cubicBezTo>
                    <a:pt x="399" y="86"/>
                    <a:pt x="309" y="0"/>
                    <a:pt x="1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6"/>
            <p:cNvSpPr/>
            <p:nvPr/>
          </p:nvSpPr>
          <p:spPr>
            <a:xfrm>
              <a:off x="2198350" y="1692975"/>
              <a:ext cx="10000" cy="10000"/>
            </a:xfrm>
            <a:custGeom>
              <a:avLst/>
              <a:gdLst/>
              <a:ahLst/>
              <a:cxnLst/>
              <a:rect l="l" t="t" r="r" b="b"/>
              <a:pathLst>
                <a:path w="400" h="400" extrusionOk="0">
                  <a:moveTo>
                    <a:pt x="201" y="0"/>
                  </a:moveTo>
                  <a:cubicBezTo>
                    <a:pt x="90" y="0"/>
                    <a:pt x="0" y="90"/>
                    <a:pt x="0" y="199"/>
                  </a:cubicBezTo>
                  <a:cubicBezTo>
                    <a:pt x="0" y="309"/>
                    <a:pt x="88" y="399"/>
                    <a:pt x="201" y="399"/>
                  </a:cubicBezTo>
                  <a:cubicBezTo>
                    <a:pt x="309" y="399"/>
                    <a:pt x="399" y="311"/>
                    <a:pt x="399" y="199"/>
                  </a:cubicBezTo>
                  <a:cubicBezTo>
                    <a:pt x="399" y="86"/>
                    <a:pt x="309" y="0"/>
                    <a:pt x="2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6"/>
            <p:cNvSpPr/>
            <p:nvPr/>
          </p:nvSpPr>
          <p:spPr>
            <a:xfrm>
              <a:off x="2228425" y="1692975"/>
              <a:ext cx="10000" cy="10000"/>
            </a:xfrm>
            <a:custGeom>
              <a:avLst/>
              <a:gdLst/>
              <a:ahLst/>
              <a:cxnLst/>
              <a:rect l="l" t="t" r="r" b="b"/>
              <a:pathLst>
                <a:path w="400" h="400" extrusionOk="0">
                  <a:moveTo>
                    <a:pt x="199" y="0"/>
                  </a:moveTo>
                  <a:cubicBezTo>
                    <a:pt x="88" y="0"/>
                    <a:pt x="0" y="90"/>
                    <a:pt x="0" y="199"/>
                  </a:cubicBezTo>
                  <a:cubicBezTo>
                    <a:pt x="0" y="309"/>
                    <a:pt x="86" y="399"/>
                    <a:pt x="199" y="399"/>
                  </a:cubicBezTo>
                  <a:cubicBezTo>
                    <a:pt x="309" y="399"/>
                    <a:pt x="399" y="311"/>
                    <a:pt x="399" y="199"/>
                  </a:cubicBezTo>
                  <a:cubicBezTo>
                    <a:pt x="399" y="86"/>
                    <a:pt x="311" y="0"/>
                    <a:pt x="1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6"/>
            <p:cNvSpPr/>
            <p:nvPr/>
          </p:nvSpPr>
          <p:spPr>
            <a:xfrm>
              <a:off x="1485551" y="2388077"/>
              <a:ext cx="859364" cy="10097"/>
            </a:xfrm>
            <a:custGeom>
              <a:avLst/>
              <a:gdLst/>
              <a:ahLst/>
              <a:cxnLst/>
              <a:rect l="l" t="t" r="r" b="b"/>
              <a:pathLst>
                <a:path w="39561" h="404" extrusionOk="0">
                  <a:moveTo>
                    <a:pt x="0" y="1"/>
                  </a:moveTo>
                  <a:lnTo>
                    <a:pt x="0" y="404"/>
                  </a:lnTo>
                  <a:lnTo>
                    <a:pt x="39560" y="404"/>
                  </a:lnTo>
                  <a:lnTo>
                    <a:pt x="395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6"/>
            <p:cNvSpPr/>
            <p:nvPr/>
          </p:nvSpPr>
          <p:spPr>
            <a:xfrm>
              <a:off x="1558950" y="2045900"/>
              <a:ext cx="250025" cy="10100"/>
            </a:xfrm>
            <a:custGeom>
              <a:avLst/>
              <a:gdLst/>
              <a:ahLst/>
              <a:cxnLst/>
              <a:rect l="l" t="t" r="r" b="b"/>
              <a:pathLst>
                <a:path w="10001" h="404" extrusionOk="0">
                  <a:moveTo>
                    <a:pt x="0" y="0"/>
                  </a:moveTo>
                  <a:lnTo>
                    <a:pt x="0" y="403"/>
                  </a:lnTo>
                  <a:lnTo>
                    <a:pt x="10001" y="403"/>
                  </a:lnTo>
                  <a:lnTo>
                    <a:pt x="100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6"/>
            <p:cNvSpPr/>
            <p:nvPr/>
          </p:nvSpPr>
          <p:spPr>
            <a:xfrm>
              <a:off x="1564050" y="2045900"/>
              <a:ext cx="240625" cy="304450"/>
            </a:xfrm>
            <a:custGeom>
              <a:avLst/>
              <a:gdLst/>
              <a:ahLst/>
              <a:cxnLst/>
              <a:rect l="l" t="t" r="r" b="b"/>
              <a:pathLst>
                <a:path w="9625" h="12178" extrusionOk="0">
                  <a:moveTo>
                    <a:pt x="9220" y="403"/>
                  </a:moveTo>
                  <a:lnTo>
                    <a:pt x="9220" y="11773"/>
                  </a:lnTo>
                  <a:lnTo>
                    <a:pt x="404" y="11773"/>
                  </a:lnTo>
                  <a:lnTo>
                    <a:pt x="404" y="403"/>
                  </a:lnTo>
                  <a:close/>
                  <a:moveTo>
                    <a:pt x="1" y="0"/>
                  </a:moveTo>
                  <a:lnTo>
                    <a:pt x="1" y="12178"/>
                  </a:lnTo>
                  <a:lnTo>
                    <a:pt x="9625" y="12178"/>
                  </a:lnTo>
                  <a:lnTo>
                    <a:pt x="96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6"/>
            <p:cNvSpPr/>
            <p:nvPr/>
          </p:nvSpPr>
          <p:spPr>
            <a:xfrm>
              <a:off x="1569125" y="2146500"/>
              <a:ext cx="230500" cy="10150"/>
            </a:xfrm>
            <a:custGeom>
              <a:avLst/>
              <a:gdLst/>
              <a:ahLst/>
              <a:cxnLst/>
              <a:rect l="l" t="t" r="r" b="b"/>
              <a:pathLst>
                <a:path w="9220" h="406" extrusionOk="0">
                  <a:moveTo>
                    <a:pt x="0" y="1"/>
                  </a:moveTo>
                  <a:lnTo>
                    <a:pt x="0" y="406"/>
                  </a:lnTo>
                  <a:lnTo>
                    <a:pt x="9219" y="406"/>
                  </a:lnTo>
                  <a:lnTo>
                    <a:pt x="92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6"/>
            <p:cNvSpPr/>
            <p:nvPr/>
          </p:nvSpPr>
          <p:spPr>
            <a:xfrm>
              <a:off x="1569125" y="2241325"/>
              <a:ext cx="230500" cy="10100"/>
            </a:xfrm>
            <a:custGeom>
              <a:avLst/>
              <a:gdLst/>
              <a:ahLst/>
              <a:cxnLst/>
              <a:rect l="l" t="t" r="r" b="b"/>
              <a:pathLst>
                <a:path w="9220" h="404" extrusionOk="0">
                  <a:moveTo>
                    <a:pt x="0" y="1"/>
                  </a:moveTo>
                  <a:lnTo>
                    <a:pt x="0" y="404"/>
                  </a:lnTo>
                  <a:lnTo>
                    <a:pt x="9219" y="404"/>
                  </a:lnTo>
                  <a:lnTo>
                    <a:pt x="92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6"/>
            <p:cNvSpPr/>
            <p:nvPr/>
          </p:nvSpPr>
          <p:spPr>
            <a:xfrm>
              <a:off x="1664725" y="2098325"/>
              <a:ext cx="35200" cy="10100"/>
            </a:xfrm>
            <a:custGeom>
              <a:avLst/>
              <a:gdLst/>
              <a:ahLst/>
              <a:cxnLst/>
              <a:rect l="l" t="t" r="r" b="b"/>
              <a:pathLst>
                <a:path w="1408" h="404" extrusionOk="0">
                  <a:moveTo>
                    <a:pt x="0" y="0"/>
                  </a:moveTo>
                  <a:lnTo>
                    <a:pt x="0" y="403"/>
                  </a:lnTo>
                  <a:lnTo>
                    <a:pt x="1408" y="403"/>
                  </a:lnTo>
                  <a:lnTo>
                    <a:pt x="14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6"/>
            <p:cNvSpPr/>
            <p:nvPr/>
          </p:nvSpPr>
          <p:spPr>
            <a:xfrm>
              <a:off x="1664725" y="2193050"/>
              <a:ext cx="35200" cy="10150"/>
            </a:xfrm>
            <a:custGeom>
              <a:avLst/>
              <a:gdLst/>
              <a:ahLst/>
              <a:cxnLst/>
              <a:rect l="l" t="t" r="r" b="b"/>
              <a:pathLst>
                <a:path w="1408" h="406" extrusionOk="0">
                  <a:moveTo>
                    <a:pt x="0" y="0"/>
                  </a:moveTo>
                  <a:lnTo>
                    <a:pt x="0" y="405"/>
                  </a:lnTo>
                  <a:lnTo>
                    <a:pt x="1408" y="405"/>
                  </a:lnTo>
                  <a:lnTo>
                    <a:pt x="14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6"/>
            <p:cNvSpPr/>
            <p:nvPr/>
          </p:nvSpPr>
          <p:spPr>
            <a:xfrm>
              <a:off x="1664725" y="2287825"/>
              <a:ext cx="35200" cy="10100"/>
            </a:xfrm>
            <a:custGeom>
              <a:avLst/>
              <a:gdLst/>
              <a:ahLst/>
              <a:cxnLst/>
              <a:rect l="l" t="t" r="r" b="b"/>
              <a:pathLst>
                <a:path w="1408" h="404" extrusionOk="0">
                  <a:moveTo>
                    <a:pt x="0" y="0"/>
                  </a:moveTo>
                  <a:lnTo>
                    <a:pt x="0" y="404"/>
                  </a:lnTo>
                  <a:lnTo>
                    <a:pt x="1408" y="404"/>
                  </a:lnTo>
                  <a:lnTo>
                    <a:pt x="14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6"/>
            <p:cNvSpPr/>
            <p:nvPr/>
          </p:nvSpPr>
          <p:spPr>
            <a:xfrm>
              <a:off x="1571425" y="2357800"/>
              <a:ext cx="38900" cy="38950"/>
            </a:xfrm>
            <a:custGeom>
              <a:avLst/>
              <a:gdLst/>
              <a:ahLst/>
              <a:cxnLst/>
              <a:rect l="l" t="t" r="r" b="b"/>
              <a:pathLst>
                <a:path w="1556" h="1558" extrusionOk="0">
                  <a:moveTo>
                    <a:pt x="778" y="407"/>
                  </a:moveTo>
                  <a:cubicBezTo>
                    <a:pt x="978" y="407"/>
                    <a:pt x="1150" y="575"/>
                    <a:pt x="1150" y="782"/>
                  </a:cubicBezTo>
                  <a:cubicBezTo>
                    <a:pt x="1150" y="989"/>
                    <a:pt x="984" y="1154"/>
                    <a:pt x="778" y="1154"/>
                  </a:cubicBezTo>
                  <a:cubicBezTo>
                    <a:pt x="569" y="1154"/>
                    <a:pt x="403" y="989"/>
                    <a:pt x="403" y="782"/>
                  </a:cubicBezTo>
                  <a:cubicBezTo>
                    <a:pt x="403" y="575"/>
                    <a:pt x="569" y="407"/>
                    <a:pt x="778" y="407"/>
                  </a:cubicBezTo>
                  <a:close/>
                  <a:moveTo>
                    <a:pt x="778" y="0"/>
                  </a:moveTo>
                  <a:cubicBezTo>
                    <a:pt x="348" y="0"/>
                    <a:pt x="0" y="348"/>
                    <a:pt x="0" y="780"/>
                  </a:cubicBezTo>
                  <a:cubicBezTo>
                    <a:pt x="0" y="1209"/>
                    <a:pt x="348" y="1557"/>
                    <a:pt x="778" y="1557"/>
                  </a:cubicBezTo>
                  <a:cubicBezTo>
                    <a:pt x="1203" y="1557"/>
                    <a:pt x="1555" y="1209"/>
                    <a:pt x="1555" y="780"/>
                  </a:cubicBezTo>
                  <a:cubicBezTo>
                    <a:pt x="1555" y="348"/>
                    <a:pt x="1205" y="0"/>
                    <a:pt x="7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6"/>
            <p:cNvSpPr/>
            <p:nvPr/>
          </p:nvSpPr>
          <p:spPr>
            <a:xfrm>
              <a:off x="1585800" y="2345325"/>
              <a:ext cx="10100" cy="17650"/>
            </a:xfrm>
            <a:custGeom>
              <a:avLst/>
              <a:gdLst/>
              <a:ahLst/>
              <a:cxnLst/>
              <a:rect l="l" t="t" r="r" b="b"/>
              <a:pathLst>
                <a:path w="404" h="706" extrusionOk="0">
                  <a:moveTo>
                    <a:pt x="0" y="0"/>
                  </a:moveTo>
                  <a:lnTo>
                    <a:pt x="0" y="706"/>
                  </a:lnTo>
                  <a:lnTo>
                    <a:pt x="403" y="706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6"/>
            <p:cNvSpPr/>
            <p:nvPr/>
          </p:nvSpPr>
          <p:spPr>
            <a:xfrm>
              <a:off x="1758725" y="2357800"/>
              <a:ext cx="38900" cy="38950"/>
            </a:xfrm>
            <a:custGeom>
              <a:avLst/>
              <a:gdLst/>
              <a:ahLst/>
              <a:cxnLst/>
              <a:rect l="l" t="t" r="r" b="b"/>
              <a:pathLst>
                <a:path w="1556" h="1558" extrusionOk="0">
                  <a:moveTo>
                    <a:pt x="778" y="407"/>
                  </a:moveTo>
                  <a:cubicBezTo>
                    <a:pt x="985" y="407"/>
                    <a:pt x="1152" y="575"/>
                    <a:pt x="1152" y="782"/>
                  </a:cubicBezTo>
                  <a:cubicBezTo>
                    <a:pt x="1152" y="989"/>
                    <a:pt x="985" y="1154"/>
                    <a:pt x="778" y="1154"/>
                  </a:cubicBezTo>
                  <a:cubicBezTo>
                    <a:pt x="571" y="1154"/>
                    <a:pt x="406" y="989"/>
                    <a:pt x="406" y="782"/>
                  </a:cubicBezTo>
                  <a:cubicBezTo>
                    <a:pt x="406" y="575"/>
                    <a:pt x="571" y="407"/>
                    <a:pt x="778" y="407"/>
                  </a:cubicBezTo>
                  <a:close/>
                  <a:moveTo>
                    <a:pt x="778" y="0"/>
                  </a:moveTo>
                  <a:cubicBezTo>
                    <a:pt x="348" y="0"/>
                    <a:pt x="0" y="348"/>
                    <a:pt x="0" y="780"/>
                  </a:cubicBezTo>
                  <a:cubicBezTo>
                    <a:pt x="0" y="1209"/>
                    <a:pt x="348" y="1557"/>
                    <a:pt x="778" y="1557"/>
                  </a:cubicBezTo>
                  <a:cubicBezTo>
                    <a:pt x="1208" y="1557"/>
                    <a:pt x="1555" y="1209"/>
                    <a:pt x="1555" y="780"/>
                  </a:cubicBezTo>
                  <a:cubicBezTo>
                    <a:pt x="1555" y="348"/>
                    <a:pt x="1208" y="0"/>
                    <a:pt x="7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6"/>
            <p:cNvSpPr/>
            <p:nvPr/>
          </p:nvSpPr>
          <p:spPr>
            <a:xfrm>
              <a:off x="1773100" y="2345325"/>
              <a:ext cx="10150" cy="17650"/>
            </a:xfrm>
            <a:custGeom>
              <a:avLst/>
              <a:gdLst/>
              <a:ahLst/>
              <a:cxnLst/>
              <a:rect l="l" t="t" r="r" b="b"/>
              <a:pathLst>
                <a:path w="4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405" y="706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6"/>
            <p:cNvSpPr/>
            <p:nvPr/>
          </p:nvSpPr>
          <p:spPr>
            <a:xfrm>
              <a:off x="1593875" y="1556150"/>
              <a:ext cx="170750" cy="170700"/>
            </a:xfrm>
            <a:custGeom>
              <a:avLst/>
              <a:gdLst/>
              <a:ahLst/>
              <a:cxnLst/>
              <a:rect l="l" t="t" r="r" b="b"/>
              <a:pathLst>
                <a:path w="6830" h="6828" extrusionOk="0">
                  <a:moveTo>
                    <a:pt x="3415" y="402"/>
                  </a:moveTo>
                  <a:cubicBezTo>
                    <a:pt x="5078" y="402"/>
                    <a:pt x="6427" y="1752"/>
                    <a:pt x="6427" y="3415"/>
                  </a:cubicBezTo>
                  <a:cubicBezTo>
                    <a:pt x="6427" y="5074"/>
                    <a:pt x="5076" y="6421"/>
                    <a:pt x="3415" y="6421"/>
                  </a:cubicBezTo>
                  <a:cubicBezTo>
                    <a:pt x="1756" y="6421"/>
                    <a:pt x="406" y="5070"/>
                    <a:pt x="406" y="3411"/>
                  </a:cubicBezTo>
                  <a:cubicBezTo>
                    <a:pt x="406" y="1752"/>
                    <a:pt x="1756" y="402"/>
                    <a:pt x="3415" y="402"/>
                  </a:cubicBezTo>
                  <a:close/>
                  <a:moveTo>
                    <a:pt x="3415" y="0"/>
                  </a:moveTo>
                  <a:cubicBezTo>
                    <a:pt x="1533" y="0"/>
                    <a:pt x="0" y="1533"/>
                    <a:pt x="0" y="3415"/>
                  </a:cubicBezTo>
                  <a:cubicBezTo>
                    <a:pt x="0" y="5297"/>
                    <a:pt x="1533" y="6828"/>
                    <a:pt x="3415" y="6828"/>
                  </a:cubicBezTo>
                  <a:cubicBezTo>
                    <a:pt x="5301" y="6828"/>
                    <a:pt x="6830" y="5297"/>
                    <a:pt x="6830" y="3415"/>
                  </a:cubicBezTo>
                  <a:cubicBezTo>
                    <a:pt x="6830" y="1533"/>
                    <a:pt x="5297" y="0"/>
                    <a:pt x="34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6"/>
            <p:cNvSpPr/>
            <p:nvPr/>
          </p:nvSpPr>
          <p:spPr>
            <a:xfrm>
              <a:off x="1674225" y="1607150"/>
              <a:ext cx="59350" cy="39400"/>
            </a:xfrm>
            <a:custGeom>
              <a:avLst/>
              <a:gdLst/>
              <a:ahLst/>
              <a:cxnLst/>
              <a:rect l="l" t="t" r="r" b="b"/>
              <a:pathLst>
                <a:path w="2374" h="1576" extrusionOk="0">
                  <a:moveTo>
                    <a:pt x="1" y="0"/>
                  </a:moveTo>
                  <a:lnTo>
                    <a:pt x="1" y="1576"/>
                  </a:lnTo>
                  <a:lnTo>
                    <a:pt x="2374" y="1576"/>
                  </a:lnTo>
                  <a:lnTo>
                    <a:pt x="2374" y="1173"/>
                  </a:lnTo>
                  <a:lnTo>
                    <a:pt x="404" y="1173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0791071-24A7-E93C-628C-7CE8D2BC7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46" y="1119730"/>
            <a:ext cx="4889563" cy="262450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81557-5A25-5CAE-C21C-5284F0040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23" y="180853"/>
            <a:ext cx="8063649" cy="445800"/>
          </a:xfrm>
        </p:spPr>
        <p:txBody>
          <a:bodyPr/>
          <a:lstStyle/>
          <a:p>
            <a:r>
              <a:rPr lang="en-US" sz="2400" u="sng" dirty="0"/>
              <a:t>Describe Data :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938529-26DB-193F-2BE2-05217725A56E}"/>
              </a:ext>
            </a:extLst>
          </p:cNvPr>
          <p:cNvSpPr txBox="1"/>
          <p:nvPr/>
        </p:nvSpPr>
        <p:spPr>
          <a:xfrm>
            <a:off x="147712" y="626653"/>
            <a:ext cx="8391378" cy="3970318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Order Date: The date on which the order was placed.</a:t>
            </a:r>
          </a:p>
          <a:p>
            <a:b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</a:br>
            <a: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Agency Name: The name of the agency handling or processing the order. </a:t>
            </a:r>
          </a:p>
          <a:p>
            <a:b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</a:br>
            <a: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Payment Date: The date when the payment was made.</a:t>
            </a:r>
          </a:p>
          <a:p>
            <a:b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</a:br>
            <a: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Payment Amount: The total amount paid for the order. </a:t>
            </a:r>
          </a:p>
          <a:p>
            <a:b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</a:br>
            <a: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Shipment Date: The date when the order was shipped.</a:t>
            </a:r>
          </a:p>
          <a:p>
            <a:b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</a:br>
            <a: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Product Category: The category or type of product purchased. </a:t>
            </a:r>
          </a:p>
          <a:p>
            <a:b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</a:br>
            <a: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ASIN: Amazon Standard Identification Number, a unique identifier for each product.</a:t>
            </a:r>
          </a:p>
          <a:p>
            <a:b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</a:br>
            <a: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Title: The name or description of the product. </a:t>
            </a:r>
          </a:p>
          <a:p>
            <a:b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</a:br>
            <a: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UNSPSC: United Nations Standard Products and Services Code, a global classification system for products and services.</a:t>
            </a:r>
          </a:p>
          <a:p>
            <a:b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</a:br>
            <a: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Brand Code: A code representing the brand of the product. </a:t>
            </a:r>
          </a:p>
          <a:p>
            <a:b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</a:br>
            <a: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Brand: The name of the brand. </a:t>
            </a:r>
          </a:p>
          <a:p>
            <a:b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</a:br>
            <a: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Manufacturer: The entity that manufactures the product.</a:t>
            </a:r>
          </a:p>
          <a:p>
            <a:b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</a:br>
            <a: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Item Model Number: The model number of the item. </a:t>
            </a:r>
          </a:p>
          <a:p>
            <a:b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</a:br>
            <a: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Part Number: A unique number assigned to each part of a product. </a:t>
            </a:r>
          </a:p>
          <a:p>
            <a:b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</a:br>
            <a: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Product Condition: The condition of the product (e.g., new, used).</a:t>
            </a:r>
          </a:p>
          <a:p>
            <a:endParaRPr lang="en-US" sz="1200" dirty="0">
              <a:solidFill>
                <a:schemeClr val="tx1"/>
              </a:solidFill>
              <a:latin typeface="Sora" panose="020B0604020202020204" charset="0"/>
              <a:cs typeface="So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430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81557-5A25-5CAE-C21C-5284F0040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90" y="103481"/>
            <a:ext cx="8063649" cy="480786"/>
          </a:xfrm>
        </p:spPr>
        <p:txBody>
          <a:bodyPr/>
          <a:lstStyle/>
          <a:p>
            <a:r>
              <a:rPr lang="en-US" sz="2400" u="sng" dirty="0"/>
              <a:t>Describe Data 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FC0986-2324-1D3F-0839-DFC17877C4CC}"/>
              </a:ext>
            </a:extLst>
          </p:cNvPr>
          <p:cNvSpPr txBox="1"/>
          <p:nvPr/>
        </p:nvSpPr>
        <p:spPr>
          <a:xfrm>
            <a:off x="175845" y="520962"/>
            <a:ext cx="8630529" cy="4226650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Listed PPU: The price per unit as listed. </a:t>
            </a:r>
          </a:p>
          <a:p>
            <a:b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</a:br>
            <a: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Purchase PPU: The price per unit at purchase. </a:t>
            </a:r>
          </a:p>
          <a:p>
            <a:b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</a:br>
            <a: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Item Quantity: The number of units purchased.</a:t>
            </a:r>
          </a:p>
          <a:p>
            <a:b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</a:br>
            <a: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Item Subtotal: The subtotal amount for the items purchased before any additional charges.</a:t>
            </a:r>
          </a:p>
          <a:p>
            <a:b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</a:br>
            <a: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Item Shipping &amp; Handling: The cost associated with shipping and handling. </a:t>
            </a:r>
          </a:p>
          <a:p>
            <a:r>
              <a:rPr lang="en-US" sz="12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 </a:t>
            </a:r>
          </a:p>
          <a:p>
            <a: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Item Promotion: Any promotional discount applied to the item.</a:t>
            </a:r>
          </a:p>
          <a:p>
            <a:b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</a:br>
            <a: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Item Tax: The tax amount applied to the item. </a:t>
            </a:r>
          </a:p>
          <a:p>
            <a:b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</a:br>
            <a: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Item Net Total: The total amount for the item after discounts, shipping, and taxes. </a:t>
            </a:r>
          </a:p>
          <a:p>
            <a:b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</a:br>
            <a: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Discount Program: Information about any discount programs applied. </a:t>
            </a:r>
          </a:p>
          <a:p>
            <a:b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</a:br>
            <a: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Pricing Discount Applied ($ off): The discount amount applied in dollars.</a:t>
            </a:r>
            <a:endParaRPr lang="en-US" sz="1200" dirty="0">
              <a:solidFill>
                <a:schemeClr val="tx1"/>
              </a:solidFill>
              <a:latin typeface="Sora" panose="020B0604020202020204" charset="0"/>
              <a:cs typeface="Sora" panose="020B0604020202020204" charset="0"/>
            </a:endParaRPr>
          </a:p>
          <a:p>
            <a:endParaRPr lang="en-US" sz="1200" b="0" dirty="0">
              <a:solidFill>
                <a:schemeClr val="tx1"/>
              </a:solidFill>
              <a:effectLst/>
              <a:latin typeface="Sora" panose="020B0604020202020204" charset="0"/>
              <a:cs typeface="Sora" panose="020B0604020202020204" charset="0"/>
            </a:endParaRPr>
          </a:p>
          <a:p>
            <a: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Pricing Discount Applied (% off): The discount percentage applied. </a:t>
            </a:r>
          </a:p>
          <a:p>
            <a:b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</a:br>
            <a: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Seller Name: The name of the seller. </a:t>
            </a:r>
          </a:p>
          <a:p>
            <a:b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</a:br>
            <a: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Order Day: The day of the week when the order was placed.</a:t>
            </a:r>
          </a:p>
          <a:p>
            <a:b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</a:br>
            <a: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Order Delivery Time: The time taken for the order to be delivered. </a:t>
            </a:r>
          </a:p>
          <a:p>
            <a:b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</a:br>
            <a:r>
              <a:rPr lang="en-US" sz="1200" b="0" dirty="0">
                <a:solidFill>
                  <a:schemeClr val="tx1"/>
                </a:solidFill>
                <a:effectLst/>
                <a:latin typeface="Sora" panose="020B0604020202020204" charset="0"/>
                <a:cs typeface="Sora" panose="020B0604020202020204" charset="0"/>
              </a:rPr>
              <a:t>Time to Purchase: The time elapsed from when the product was listed to when it was purchased.</a:t>
            </a:r>
          </a:p>
        </p:txBody>
      </p:sp>
    </p:spTree>
    <p:extLst>
      <p:ext uri="{BB962C8B-B14F-4D97-AF65-F5344CB8AC3E}">
        <p14:creationId xmlns:p14="http://schemas.microsoft.com/office/powerpoint/2010/main" val="2386049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81557-5A25-5CAE-C21C-5284F0040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23" y="180853"/>
            <a:ext cx="8063649" cy="445800"/>
          </a:xfrm>
        </p:spPr>
        <p:txBody>
          <a:bodyPr/>
          <a:lstStyle/>
          <a:p>
            <a:r>
              <a:rPr lang="en-US" sz="2400" u="sng" dirty="0"/>
              <a:t>Read CSV &amp; Check </a:t>
            </a:r>
            <a:r>
              <a:rPr lang="en-US" sz="2400" u="sng" dirty="0" err="1"/>
              <a:t>Dtype</a:t>
            </a:r>
            <a:r>
              <a:rPr lang="en-US" sz="2400" u="sng" dirty="0"/>
              <a:t>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C8551A-00E8-557E-514D-0BDE5E1DF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87" y="579282"/>
            <a:ext cx="6492241" cy="5813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62D64F-4765-6034-E4F5-8EC9FD75C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15" y="1301262"/>
            <a:ext cx="2567839" cy="326295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A2B2914-88B6-BC2F-066B-29D4BCCC3312}"/>
              </a:ext>
            </a:extLst>
          </p:cNvPr>
          <p:cNvSpPr/>
          <p:nvPr/>
        </p:nvSpPr>
        <p:spPr>
          <a:xfrm>
            <a:off x="3346341" y="2571750"/>
            <a:ext cx="1225659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FD63F9-E304-DB4B-D4F4-70F99D6B3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538" y="1301262"/>
            <a:ext cx="2924333" cy="326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678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6524A1-7F2A-F0AF-C024-9432B8582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29" y="126609"/>
            <a:ext cx="5240166" cy="436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EE6BD7-0DAC-834B-6BCF-DE2D0C058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8" y="703163"/>
            <a:ext cx="6302327" cy="19503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A9DA42-AD3E-DF03-3531-EF19CA690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495" y="703163"/>
            <a:ext cx="2356339" cy="19503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8B1AAB-B6AD-2635-BE77-890C44E7DF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55" y="2890911"/>
            <a:ext cx="5282370" cy="3462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F2DAF3-A319-FEB6-E032-34A952698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696" y="3313245"/>
            <a:ext cx="6548512" cy="112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27627"/>
      </p:ext>
    </p:extLst>
  </p:cSld>
  <p:clrMapOvr>
    <a:masterClrMapping/>
  </p:clrMapOvr>
</p:sld>
</file>

<file path=ppt/theme/theme1.xml><?xml version="1.0" encoding="utf-8"?>
<a:theme xmlns:a="http://schemas.openxmlformats.org/drawingml/2006/main" name="Types of Internet Connection by Slidesgo">
  <a:themeElements>
    <a:clrScheme name="Simple Light">
      <a:dk1>
        <a:srgbClr val="1C2123"/>
      </a:dk1>
      <a:lt1>
        <a:srgbClr val="DBD1C9"/>
      </a:lt1>
      <a:dk2>
        <a:srgbClr val="F5EEE9"/>
      </a:dk2>
      <a:lt2>
        <a:srgbClr val="FFFFFF"/>
      </a:lt2>
      <a:accent1>
        <a:srgbClr val="F5AE4F"/>
      </a:accent1>
      <a:accent2>
        <a:srgbClr val="4BABF3"/>
      </a:accent2>
      <a:accent3>
        <a:srgbClr val="B3705E"/>
      </a:accent3>
      <a:accent4>
        <a:srgbClr val="3E474E"/>
      </a:accent4>
      <a:accent5>
        <a:srgbClr val="FFFFFF"/>
      </a:accent5>
      <a:accent6>
        <a:srgbClr val="FFFFFF"/>
      </a:accent6>
      <a:hlink>
        <a:srgbClr val="1C212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707</Words>
  <Application>Microsoft Office PowerPoint</Application>
  <PresentationFormat>On-screen Show (16:9)</PresentationFormat>
  <Paragraphs>74</Paragraphs>
  <Slides>41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Consolas</vt:lpstr>
      <vt:lpstr>Arial</vt:lpstr>
      <vt:lpstr>Anaheim</vt:lpstr>
      <vt:lpstr>Nunito Light</vt:lpstr>
      <vt:lpstr>Heebo</vt:lpstr>
      <vt:lpstr>Bebas Neue</vt:lpstr>
      <vt:lpstr>Sora</vt:lpstr>
      <vt:lpstr>Types of Internet Connection by Slidesgo</vt:lpstr>
      <vt:lpstr>     “ E-Commerce Ecosystem “      </vt:lpstr>
      <vt:lpstr>Project contents</vt:lpstr>
      <vt:lpstr>Data Collection</vt:lpstr>
      <vt:lpstr>Data.GOV :</vt:lpstr>
      <vt:lpstr>PowerPoint Presentation</vt:lpstr>
      <vt:lpstr>Describe Data :</vt:lpstr>
      <vt:lpstr>Describe Data :</vt:lpstr>
      <vt:lpstr>Read CSV &amp; Check Dtype :</vt:lpstr>
      <vt:lpstr>PowerPoint Presentation</vt:lpstr>
      <vt:lpstr>PowerPoint Presentation</vt:lpstr>
      <vt:lpstr>Uni-variate Analysis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a) Detect &amp; Handle Duplicates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Mina Tharwat</dc:creator>
  <cp:lastModifiedBy>مينا ثروت فلبس ناشد</cp:lastModifiedBy>
  <cp:revision>4</cp:revision>
  <dcterms:modified xsi:type="dcterms:W3CDTF">2024-09-12T15:59:31Z</dcterms:modified>
</cp:coreProperties>
</file>